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11"/>
  </p:notesMasterIdLst>
  <p:sldIdLst>
    <p:sldId id="256" r:id="rId2"/>
    <p:sldId id="257" r:id="rId3"/>
    <p:sldId id="258" r:id="rId4"/>
    <p:sldId id="261" r:id="rId5"/>
    <p:sldId id="259" r:id="rId6"/>
    <p:sldId id="260" r:id="rId7"/>
    <p:sldId id="262" r:id="rId8"/>
    <p:sldId id="265" r:id="rId9"/>
    <p:sldId id="263"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D60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851043-E872-4170-BFE6-32F5A679B352}" v="758" dt="2024-11-27T21:31:51.663"/>
    <p1510:client id="{7E7F3774-D869-41F9-9DA5-4CD7C97B8238}" v="164" dt="2024-11-27T21:40:24.710"/>
    <p1510:client id="{EF5B1F98-D16B-7741-BF04-39199FC6BF90}" v="3" dt="2024-11-27T21:18:00.9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Quy Nguyen" userId="822c34b1-63a7-44b5-ac24-a6e0556aa69e" providerId="ADAL" clId="{7E7F3774-D869-41F9-9DA5-4CD7C97B8238}"/>
    <pc:docChg chg="modSld">
      <pc:chgData name="Quy Nguyen" userId="822c34b1-63a7-44b5-ac24-a6e0556aa69e" providerId="ADAL" clId="{7E7F3774-D869-41F9-9DA5-4CD7C97B8238}" dt="2024-11-27T21:40:24.710" v="163" actId="20577"/>
      <pc:docMkLst>
        <pc:docMk/>
      </pc:docMkLst>
      <pc:sldChg chg="addSp delSp modSp mod modNotesTx">
        <pc:chgData name="Quy Nguyen" userId="822c34b1-63a7-44b5-ac24-a6e0556aa69e" providerId="ADAL" clId="{7E7F3774-D869-41F9-9DA5-4CD7C97B8238}" dt="2024-11-27T21:40:24.710" v="163" actId="20577"/>
        <pc:sldMkLst>
          <pc:docMk/>
          <pc:sldMk cId="3084628418" sldId="259"/>
        </pc:sldMkLst>
        <pc:spChg chg="mod">
          <ac:chgData name="Quy Nguyen" userId="822c34b1-63a7-44b5-ac24-a6e0556aa69e" providerId="ADAL" clId="{7E7F3774-D869-41F9-9DA5-4CD7C97B8238}" dt="2024-11-27T21:38:48.410" v="54" actId="20577"/>
          <ac:spMkLst>
            <pc:docMk/>
            <pc:sldMk cId="3084628418" sldId="259"/>
            <ac:spMk id="3" creationId="{F8B71FF3-3F4B-A1C6-1248-571A77773B30}"/>
          </ac:spMkLst>
        </pc:spChg>
        <pc:picChg chg="add del">
          <ac:chgData name="Quy Nguyen" userId="822c34b1-63a7-44b5-ac24-a6e0556aa69e" providerId="ADAL" clId="{7E7F3774-D869-41F9-9DA5-4CD7C97B8238}" dt="2024-11-27T20:58:02.679" v="12" actId="478"/>
          <ac:picMkLst>
            <pc:docMk/>
            <pc:sldMk cId="3084628418" sldId="259"/>
            <ac:picMk id="2050" creationId="{4D345F06-B0D6-B88F-CC0C-08F0CA90B213}"/>
          </ac:picMkLst>
        </pc:picChg>
        <pc:picChg chg="add mod">
          <ac:chgData name="Quy Nguyen" userId="822c34b1-63a7-44b5-ac24-a6e0556aa69e" providerId="ADAL" clId="{7E7F3774-D869-41F9-9DA5-4CD7C97B8238}" dt="2024-11-27T20:58:29.625" v="16" actId="1076"/>
          <ac:picMkLst>
            <pc:docMk/>
            <pc:sldMk cId="3084628418" sldId="259"/>
            <ac:picMk id="2052" creationId="{5D325623-B800-509E-DAD1-AEAC32ACA185}"/>
          </ac:picMkLst>
        </pc:picChg>
      </pc:sldChg>
      <pc:sldChg chg="addSp modSp">
        <pc:chgData name="Quy Nguyen" userId="822c34b1-63a7-44b5-ac24-a6e0556aa69e" providerId="ADAL" clId="{7E7F3774-D869-41F9-9DA5-4CD7C97B8238}" dt="2024-11-27T21:01:25.447" v="25" actId="1076"/>
        <pc:sldMkLst>
          <pc:docMk/>
          <pc:sldMk cId="3937950698" sldId="260"/>
        </pc:sldMkLst>
        <pc:picChg chg="add mod">
          <ac:chgData name="Quy Nguyen" userId="822c34b1-63a7-44b5-ac24-a6e0556aa69e" providerId="ADAL" clId="{7E7F3774-D869-41F9-9DA5-4CD7C97B8238}" dt="2024-11-27T21:01:25.447" v="25" actId="1076"/>
          <ac:picMkLst>
            <pc:docMk/>
            <pc:sldMk cId="3937950698" sldId="260"/>
            <ac:picMk id="3074" creationId="{D4816B77-8144-98FB-B838-0B1B09C98097}"/>
          </ac:picMkLst>
        </pc:picChg>
      </pc:sldChg>
      <pc:sldChg chg="addSp modSp">
        <pc:chgData name="Quy Nguyen" userId="822c34b1-63a7-44b5-ac24-a6e0556aa69e" providerId="ADAL" clId="{7E7F3774-D869-41F9-9DA5-4CD7C97B8238}" dt="2024-11-27T21:07:33.431" v="29" actId="1076"/>
        <pc:sldMkLst>
          <pc:docMk/>
          <pc:sldMk cId="3615154325" sldId="261"/>
        </pc:sldMkLst>
        <pc:picChg chg="add mod">
          <ac:chgData name="Quy Nguyen" userId="822c34b1-63a7-44b5-ac24-a6e0556aa69e" providerId="ADAL" clId="{7E7F3774-D869-41F9-9DA5-4CD7C97B8238}" dt="2024-11-27T21:07:33.431" v="29" actId="1076"/>
          <ac:picMkLst>
            <pc:docMk/>
            <pc:sldMk cId="3615154325" sldId="261"/>
            <ac:picMk id="1026" creationId="{E47E23AD-39CB-4262-8952-9C32341EECA7}"/>
          </ac:picMkLst>
        </pc:picChg>
      </pc:sldChg>
      <pc:sldChg chg="addSp modSp mod">
        <pc:chgData name="Quy Nguyen" userId="822c34b1-63a7-44b5-ac24-a6e0556aa69e" providerId="ADAL" clId="{7E7F3774-D869-41F9-9DA5-4CD7C97B8238}" dt="2024-11-27T21:07:28.329" v="28" actId="1076"/>
        <pc:sldMkLst>
          <pc:docMk/>
          <pc:sldMk cId="3321810982" sldId="262"/>
        </pc:sldMkLst>
        <pc:spChg chg="mod">
          <ac:chgData name="Quy Nguyen" userId="822c34b1-63a7-44b5-ac24-a6e0556aa69e" providerId="ADAL" clId="{7E7F3774-D869-41F9-9DA5-4CD7C97B8238}" dt="2024-11-27T21:07:13.735" v="27" actId="164"/>
          <ac:spMkLst>
            <pc:docMk/>
            <pc:sldMk cId="3321810982" sldId="262"/>
            <ac:spMk id="4" creationId="{067D716E-BAC4-46E1-6855-13CEFE0F48D5}"/>
          </ac:spMkLst>
        </pc:spChg>
        <pc:spChg chg="mod">
          <ac:chgData name="Quy Nguyen" userId="822c34b1-63a7-44b5-ac24-a6e0556aa69e" providerId="ADAL" clId="{7E7F3774-D869-41F9-9DA5-4CD7C97B8238}" dt="2024-11-27T21:07:13.735" v="27" actId="164"/>
          <ac:spMkLst>
            <pc:docMk/>
            <pc:sldMk cId="3321810982" sldId="262"/>
            <ac:spMk id="7" creationId="{8A8E3D66-A155-E897-6D60-A60B5BAC54B2}"/>
          </ac:spMkLst>
        </pc:spChg>
        <pc:spChg chg="mod">
          <ac:chgData name="Quy Nguyen" userId="822c34b1-63a7-44b5-ac24-a6e0556aa69e" providerId="ADAL" clId="{7E7F3774-D869-41F9-9DA5-4CD7C97B8238}" dt="2024-11-27T21:07:13.735" v="27" actId="164"/>
          <ac:spMkLst>
            <pc:docMk/>
            <pc:sldMk cId="3321810982" sldId="262"/>
            <ac:spMk id="8" creationId="{C0F4F8F3-0D65-6694-B3E0-3FDA2866478D}"/>
          </ac:spMkLst>
        </pc:spChg>
        <pc:grpChg chg="add mod">
          <ac:chgData name="Quy Nguyen" userId="822c34b1-63a7-44b5-ac24-a6e0556aa69e" providerId="ADAL" clId="{7E7F3774-D869-41F9-9DA5-4CD7C97B8238}" dt="2024-11-27T21:07:28.329" v="28" actId="1076"/>
          <ac:grpSpMkLst>
            <pc:docMk/>
            <pc:sldMk cId="3321810982" sldId="262"/>
            <ac:grpSpMk id="5" creationId="{6B93EDFE-F0BE-8A5F-DBD7-A2DE90FE93AE}"/>
          </ac:grpSpMkLst>
        </pc:grpChg>
      </pc:sldChg>
    </pc:docChg>
  </pc:docChgLst>
  <pc:docChgLst>
    <pc:chgData name="Ibrahim Ishaque" userId="e8ddfbe1-9125-49fb-9c7c-0d2ca92dfb46" providerId="ADAL" clId="{26851043-E872-4170-BFE6-32F5A679B352}"/>
    <pc:docChg chg="undo custSel addSld delSld modSld sldOrd addMainMaster delMainMaster">
      <pc:chgData name="Ibrahim Ishaque" userId="e8ddfbe1-9125-49fb-9c7c-0d2ca92dfb46" providerId="ADAL" clId="{26851043-E872-4170-BFE6-32F5A679B352}" dt="2024-11-27T21:31:51.662" v="770" actId="1076"/>
      <pc:docMkLst>
        <pc:docMk/>
      </pc:docMkLst>
      <pc:sldChg chg="addSp modSp mod setBg modClrScheme chgLayout modNotesTx">
        <pc:chgData name="Ibrahim Ishaque" userId="e8ddfbe1-9125-49fb-9c7c-0d2ca92dfb46" providerId="ADAL" clId="{26851043-E872-4170-BFE6-32F5A679B352}" dt="2024-11-27T20:45:09.633" v="308" actId="20577"/>
        <pc:sldMkLst>
          <pc:docMk/>
          <pc:sldMk cId="1596135526" sldId="256"/>
        </pc:sldMkLst>
        <pc:spChg chg="mod">
          <ac:chgData name="Ibrahim Ishaque" userId="e8ddfbe1-9125-49fb-9c7c-0d2ca92dfb46" providerId="ADAL" clId="{26851043-E872-4170-BFE6-32F5A679B352}" dt="2024-11-27T20:26:42.256" v="70" actId="26606"/>
          <ac:spMkLst>
            <pc:docMk/>
            <pc:sldMk cId="1596135526" sldId="256"/>
            <ac:spMk id="2" creationId="{26CDDD79-C65E-D3F5-B32C-372E63103A1F}"/>
          </ac:spMkLst>
        </pc:spChg>
        <pc:spChg chg="mod">
          <ac:chgData name="Ibrahim Ishaque" userId="e8ddfbe1-9125-49fb-9c7c-0d2ca92dfb46" providerId="ADAL" clId="{26851043-E872-4170-BFE6-32F5A679B352}" dt="2024-11-27T20:44:29.356" v="226" actId="20577"/>
          <ac:spMkLst>
            <pc:docMk/>
            <pc:sldMk cId="1596135526" sldId="256"/>
            <ac:spMk id="3" creationId="{31CB30C5-13EF-AC4A-CE78-EF081F10CAAD}"/>
          </ac:spMkLst>
        </pc:spChg>
        <pc:spChg chg="add">
          <ac:chgData name="Ibrahim Ishaque" userId="e8ddfbe1-9125-49fb-9c7c-0d2ca92dfb46" providerId="ADAL" clId="{26851043-E872-4170-BFE6-32F5A679B352}" dt="2024-11-27T20:26:42.256" v="70" actId="26606"/>
          <ac:spMkLst>
            <pc:docMk/>
            <pc:sldMk cId="1596135526" sldId="256"/>
            <ac:spMk id="9" creationId="{729F2144-48B7-4730-955E-365ECED3ABE0}"/>
          </ac:spMkLst>
        </pc:spChg>
        <pc:spChg chg="add">
          <ac:chgData name="Ibrahim Ishaque" userId="e8ddfbe1-9125-49fb-9c7c-0d2ca92dfb46" providerId="ADAL" clId="{26851043-E872-4170-BFE6-32F5A679B352}" dt="2024-11-27T20:26:42.256" v="70" actId="26606"/>
          <ac:spMkLst>
            <pc:docMk/>
            <pc:sldMk cId="1596135526" sldId="256"/>
            <ac:spMk id="11" creationId="{E765FF50-D2F9-4A4F-86ED-F101E172BA93}"/>
          </ac:spMkLst>
        </pc:spChg>
        <pc:spChg chg="add">
          <ac:chgData name="Ibrahim Ishaque" userId="e8ddfbe1-9125-49fb-9c7c-0d2ca92dfb46" providerId="ADAL" clId="{26851043-E872-4170-BFE6-32F5A679B352}" dt="2024-11-27T20:26:42.256" v="70" actId="26606"/>
          <ac:spMkLst>
            <pc:docMk/>
            <pc:sldMk cId="1596135526" sldId="256"/>
            <ac:spMk id="13" creationId="{04D834C7-8223-43DA-AA30-E15A1BC7BB4E}"/>
          </ac:spMkLst>
        </pc:spChg>
        <pc:spChg chg="add">
          <ac:chgData name="Ibrahim Ishaque" userId="e8ddfbe1-9125-49fb-9c7c-0d2ca92dfb46" providerId="ADAL" clId="{26851043-E872-4170-BFE6-32F5A679B352}" dt="2024-11-27T20:26:42.256" v="70" actId="26606"/>
          <ac:spMkLst>
            <pc:docMk/>
            <pc:sldMk cId="1596135526" sldId="256"/>
            <ac:spMk id="15" creationId="{B62DE6C5-8EB8-4E41-B0FF-93563AA4C56C}"/>
          </ac:spMkLst>
        </pc:spChg>
        <pc:picChg chg="add mod">
          <ac:chgData name="Ibrahim Ishaque" userId="e8ddfbe1-9125-49fb-9c7c-0d2ca92dfb46" providerId="ADAL" clId="{26851043-E872-4170-BFE6-32F5A679B352}" dt="2024-11-27T20:26:49.723" v="71" actId="27614"/>
          <ac:picMkLst>
            <pc:docMk/>
            <pc:sldMk cId="1596135526" sldId="256"/>
            <ac:picMk id="4" creationId="{9251E798-803A-19DE-1453-0E865B199958}"/>
          </ac:picMkLst>
        </pc:picChg>
      </pc:sldChg>
      <pc:sldChg chg="modSp new mod modNotesTx">
        <pc:chgData name="Ibrahim Ishaque" userId="e8ddfbe1-9125-49fb-9c7c-0d2ca92dfb46" providerId="ADAL" clId="{26851043-E872-4170-BFE6-32F5A679B352}" dt="2024-11-27T21:26:12.827" v="665" actId="404"/>
        <pc:sldMkLst>
          <pc:docMk/>
          <pc:sldMk cId="2847448481" sldId="257"/>
        </pc:sldMkLst>
        <pc:spChg chg="mod">
          <ac:chgData name="Ibrahim Ishaque" userId="e8ddfbe1-9125-49fb-9c7c-0d2ca92dfb46" providerId="ADAL" clId="{26851043-E872-4170-BFE6-32F5A679B352}" dt="2024-11-27T20:26:57.347" v="80" actId="20577"/>
          <ac:spMkLst>
            <pc:docMk/>
            <pc:sldMk cId="2847448481" sldId="257"/>
            <ac:spMk id="2" creationId="{44B2CFC7-3004-430A-3EEF-377761429150}"/>
          </ac:spMkLst>
        </pc:spChg>
        <pc:spChg chg="mod">
          <ac:chgData name="Ibrahim Ishaque" userId="e8ddfbe1-9125-49fb-9c7c-0d2ca92dfb46" providerId="ADAL" clId="{26851043-E872-4170-BFE6-32F5A679B352}" dt="2024-11-27T21:26:12.827" v="665" actId="404"/>
          <ac:spMkLst>
            <pc:docMk/>
            <pc:sldMk cId="2847448481" sldId="257"/>
            <ac:spMk id="3" creationId="{977B8806-CCA9-94E3-2888-EB9650CAB951}"/>
          </ac:spMkLst>
        </pc:spChg>
      </pc:sldChg>
      <pc:sldChg chg="addSp delSp modSp new mod modNotesTx">
        <pc:chgData name="Ibrahim Ishaque" userId="e8ddfbe1-9125-49fb-9c7c-0d2ca92dfb46" providerId="ADAL" clId="{26851043-E872-4170-BFE6-32F5A679B352}" dt="2024-11-27T20:46:28.884" v="361" actId="20577"/>
        <pc:sldMkLst>
          <pc:docMk/>
          <pc:sldMk cId="3029540903" sldId="258"/>
        </pc:sldMkLst>
        <pc:spChg chg="mod">
          <ac:chgData name="Ibrahim Ishaque" userId="e8ddfbe1-9125-49fb-9c7c-0d2ca92dfb46" providerId="ADAL" clId="{26851043-E872-4170-BFE6-32F5A679B352}" dt="2024-11-27T20:27:23.071" v="114" actId="20577"/>
          <ac:spMkLst>
            <pc:docMk/>
            <pc:sldMk cId="3029540903" sldId="258"/>
            <ac:spMk id="2" creationId="{EAFEFB36-EC65-B625-570A-9C60A105D260}"/>
          </ac:spMkLst>
        </pc:spChg>
        <pc:spChg chg="add del mod">
          <ac:chgData name="Ibrahim Ishaque" userId="e8ddfbe1-9125-49fb-9c7c-0d2ca92dfb46" providerId="ADAL" clId="{26851043-E872-4170-BFE6-32F5A679B352}" dt="2024-11-27T20:46:10.022" v="318" actId="20577"/>
          <ac:spMkLst>
            <pc:docMk/>
            <pc:sldMk cId="3029540903" sldId="258"/>
            <ac:spMk id="3" creationId="{8D430FF3-3FF2-D27D-51C1-0E42C125E6C5}"/>
          </ac:spMkLst>
        </pc:spChg>
        <pc:spChg chg="add mod">
          <ac:chgData name="Ibrahim Ishaque" userId="e8ddfbe1-9125-49fb-9c7c-0d2ca92dfb46" providerId="ADAL" clId="{26851043-E872-4170-BFE6-32F5A679B352}" dt="2024-11-27T20:45:55.378" v="311"/>
          <ac:spMkLst>
            <pc:docMk/>
            <pc:sldMk cId="3029540903" sldId="258"/>
            <ac:spMk id="4" creationId="{1888D9B1-CEB1-A743-8B62-73EA3A4020C1}"/>
          </ac:spMkLst>
        </pc:spChg>
      </pc:sldChg>
      <pc:sldChg chg="addSp delSp modSp new mod setBg modNotesTx">
        <pc:chgData name="Ibrahim Ishaque" userId="e8ddfbe1-9125-49fb-9c7c-0d2ca92dfb46" providerId="ADAL" clId="{26851043-E872-4170-BFE6-32F5A679B352}" dt="2024-11-27T21:31:51.662" v="770" actId="1076"/>
        <pc:sldMkLst>
          <pc:docMk/>
          <pc:sldMk cId="3084628418" sldId="259"/>
        </pc:sldMkLst>
        <pc:spChg chg="mod">
          <ac:chgData name="Ibrahim Ishaque" userId="e8ddfbe1-9125-49fb-9c7c-0d2ca92dfb46" providerId="ADAL" clId="{26851043-E872-4170-BFE6-32F5A679B352}" dt="2024-11-27T20:59:33.016" v="626" actId="26606"/>
          <ac:spMkLst>
            <pc:docMk/>
            <pc:sldMk cId="3084628418" sldId="259"/>
            <ac:spMk id="2" creationId="{1F21BA3F-BC89-1FD7-8C82-8F24CC5DB96A}"/>
          </ac:spMkLst>
        </pc:spChg>
        <pc:spChg chg="add del mod ord">
          <ac:chgData name="Ibrahim Ishaque" userId="e8ddfbe1-9125-49fb-9c7c-0d2ca92dfb46" providerId="ADAL" clId="{26851043-E872-4170-BFE6-32F5A679B352}" dt="2024-11-27T21:31:49.381" v="769" actId="1076"/>
          <ac:spMkLst>
            <pc:docMk/>
            <pc:sldMk cId="3084628418" sldId="259"/>
            <ac:spMk id="3" creationId="{F8B71FF3-3F4B-A1C6-1248-571A77773B30}"/>
          </ac:spMkLst>
        </pc:spChg>
        <pc:spChg chg="add mod">
          <ac:chgData name="Ibrahim Ishaque" userId="e8ddfbe1-9125-49fb-9c7c-0d2ca92dfb46" providerId="ADAL" clId="{26851043-E872-4170-BFE6-32F5A679B352}" dt="2024-11-27T20:47:22.228" v="387"/>
          <ac:spMkLst>
            <pc:docMk/>
            <pc:sldMk cId="3084628418" sldId="259"/>
            <ac:spMk id="4" creationId="{59EA066F-EA41-6505-0C54-396AADED04CB}"/>
          </ac:spMkLst>
        </pc:spChg>
        <pc:spChg chg="add del">
          <ac:chgData name="Ibrahim Ishaque" userId="e8ddfbe1-9125-49fb-9c7c-0d2ca92dfb46" providerId="ADAL" clId="{26851043-E872-4170-BFE6-32F5A679B352}" dt="2024-11-27T20:59:33.016" v="626" actId="26606"/>
          <ac:spMkLst>
            <pc:docMk/>
            <pc:sldMk cId="3084628418" sldId="259"/>
            <ac:spMk id="2057" creationId="{8651CFA9-6065-4243-AC48-858E359780B1}"/>
          </ac:spMkLst>
        </pc:spChg>
        <pc:spChg chg="add del">
          <ac:chgData name="Ibrahim Ishaque" userId="e8ddfbe1-9125-49fb-9c7c-0d2ca92dfb46" providerId="ADAL" clId="{26851043-E872-4170-BFE6-32F5A679B352}" dt="2024-11-27T20:59:33.016" v="626" actId="26606"/>
          <ac:spMkLst>
            <pc:docMk/>
            <pc:sldMk cId="3084628418" sldId="259"/>
            <ac:spMk id="2059" creationId="{FBC8BBE5-981E-4B0B-9654-32B5668BFF31}"/>
          </ac:spMkLst>
        </pc:spChg>
        <pc:spChg chg="add del">
          <ac:chgData name="Ibrahim Ishaque" userId="e8ddfbe1-9125-49fb-9c7c-0d2ca92dfb46" providerId="ADAL" clId="{26851043-E872-4170-BFE6-32F5A679B352}" dt="2024-11-27T20:59:33.016" v="626" actId="26606"/>
          <ac:spMkLst>
            <pc:docMk/>
            <pc:sldMk cId="3084628418" sldId="259"/>
            <ac:spMk id="2061" creationId="{592DB257-3E16-4A3C-9E28-4682828127AD}"/>
          </ac:spMkLst>
        </pc:spChg>
        <pc:spChg chg="add del">
          <ac:chgData name="Ibrahim Ishaque" userId="e8ddfbe1-9125-49fb-9c7c-0d2ca92dfb46" providerId="ADAL" clId="{26851043-E872-4170-BFE6-32F5A679B352}" dt="2024-11-27T20:59:33.016" v="626" actId="26606"/>
          <ac:spMkLst>
            <pc:docMk/>
            <pc:sldMk cId="3084628418" sldId="259"/>
            <ac:spMk id="2063" creationId="{487685E6-1160-459B-8C70-301404C06C23}"/>
          </ac:spMkLst>
        </pc:spChg>
        <pc:spChg chg="add del">
          <ac:chgData name="Ibrahim Ishaque" userId="e8ddfbe1-9125-49fb-9c7c-0d2ca92dfb46" providerId="ADAL" clId="{26851043-E872-4170-BFE6-32F5A679B352}" dt="2024-11-27T20:59:33.016" v="626" actId="26606"/>
          <ac:spMkLst>
            <pc:docMk/>
            <pc:sldMk cId="3084628418" sldId="259"/>
            <ac:spMk id="2065" creationId="{094C9708-F6A4-4956-B261-A4A2C4DFEBF7}"/>
          </ac:spMkLst>
        </pc:spChg>
        <pc:picChg chg="mod">
          <ac:chgData name="Ibrahim Ishaque" userId="e8ddfbe1-9125-49fb-9c7c-0d2ca92dfb46" providerId="ADAL" clId="{26851043-E872-4170-BFE6-32F5A679B352}" dt="2024-11-27T21:31:51.662" v="770" actId="1076"/>
          <ac:picMkLst>
            <pc:docMk/>
            <pc:sldMk cId="3084628418" sldId="259"/>
            <ac:picMk id="2052" creationId="{5D325623-B800-509E-DAD1-AEAC32ACA185}"/>
          </ac:picMkLst>
        </pc:picChg>
      </pc:sldChg>
      <pc:sldChg chg="modSp new mod modNotesTx">
        <pc:chgData name="Ibrahim Ishaque" userId="e8ddfbe1-9125-49fb-9c7c-0d2ca92dfb46" providerId="ADAL" clId="{26851043-E872-4170-BFE6-32F5A679B352}" dt="2024-11-27T21:31:45.936" v="768" actId="1076"/>
        <pc:sldMkLst>
          <pc:docMk/>
          <pc:sldMk cId="3937950698" sldId="260"/>
        </pc:sldMkLst>
        <pc:spChg chg="mod">
          <ac:chgData name="Ibrahim Ishaque" userId="e8ddfbe1-9125-49fb-9c7c-0d2ca92dfb46" providerId="ADAL" clId="{26851043-E872-4170-BFE6-32F5A679B352}" dt="2024-11-27T20:48:03.702" v="413" actId="20577"/>
          <ac:spMkLst>
            <pc:docMk/>
            <pc:sldMk cId="3937950698" sldId="260"/>
            <ac:spMk id="2" creationId="{A9A79988-5A67-71D6-22FC-BE80BAD5329B}"/>
          </ac:spMkLst>
        </pc:spChg>
        <pc:spChg chg="mod">
          <ac:chgData name="Ibrahim Ishaque" userId="e8ddfbe1-9125-49fb-9c7c-0d2ca92dfb46" providerId="ADAL" clId="{26851043-E872-4170-BFE6-32F5A679B352}" dt="2024-11-27T21:31:43.701" v="767" actId="1076"/>
          <ac:spMkLst>
            <pc:docMk/>
            <pc:sldMk cId="3937950698" sldId="260"/>
            <ac:spMk id="3" creationId="{674F19BB-7581-10AC-9481-966636CB5943}"/>
          </ac:spMkLst>
        </pc:spChg>
        <pc:picChg chg="mod">
          <ac:chgData name="Ibrahim Ishaque" userId="e8ddfbe1-9125-49fb-9c7c-0d2ca92dfb46" providerId="ADAL" clId="{26851043-E872-4170-BFE6-32F5A679B352}" dt="2024-11-27T21:31:45.936" v="768" actId="1076"/>
          <ac:picMkLst>
            <pc:docMk/>
            <pc:sldMk cId="3937950698" sldId="260"/>
            <ac:picMk id="3074" creationId="{D4816B77-8144-98FB-B838-0B1B09C98097}"/>
          </ac:picMkLst>
        </pc:picChg>
      </pc:sldChg>
      <pc:sldChg chg="modSp add mod ord modNotesTx">
        <pc:chgData name="Ibrahim Ishaque" userId="e8ddfbe1-9125-49fb-9c7c-0d2ca92dfb46" providerId="ADAL" clId="{26851043-E872-4170-BFE6-32F5A679B352}" dt="2024-11-27T21:29:06.342" v="698"/>
        <pc:sldMkLst>
          <pc:docMk/>
          <pc:sldMk cId="3615154325" sldId="261"/>
        </pc:sldMkLst>
        <pc:spChg chg="mod">
          <ac:chgData name="Ibrahim Ishaque" userId="e8ddfbe1-9125-49fb-9c7c-0d2ca92dfb46" providerId="ADAL" clId="{26851043-E872-4170-BFE6-32F5A679B352}" dt="2024-11-27T20:46:48.635" v="376" actId="20577"/>
          <ac:spMkLst>
            <pc:docMk/>
            <pc:sldMk cId="3615154325" sldId="261"/>
            <ac:spMk id="2" creationId="{1F21BA3F-BC89-1FD7-8C82-8F24CC5DB96A}"/>
          </ac:spMkLst>
        </pc:spChg>
        <pc:spChg chg="mod">
          <ac:chgData name="Ibrahim Ishaque" userId="e8ddfbe1-9125-49fb-9c7c-0d2ca92dfb46" providerId="ADAL" clId="{26851043-E872-4170-BFE6-32F5A679B352}" dt="2024-11-27T21:28:56.806" v="696" actId="15"/>
          <ac:spMkLst>
            <pc:docMk/>
            <pc:sldMk cId="3615154325" sldId="261"/>
            <ac:spMk id="3" creationId="{F8B71FF3-3F4B-A1C6-1248-571A77773B30}"/>
          </ac:spMkLst>
        </pc:spChg>
        <pc:picChg chg="mod">
          <ac:chgData name="Ibrahim Ishaque" userId="e8ddfbe1-9125-49fb-9c7c-0d2ca92dfb46" providerId="ADAL" clId="{26851043-E872-4170-BFE6-32F5A679B352}" dt="2024-11-27T21:29:00.267" v="697" actId="1076"/>
          <ac:picMkLst>
            <pc:docMk/>
            <pc:sldMk cId="3615154325" sldId="261"/>
            <ac:picMk id="1026" creationId="{E47E23AD-39CB-4262-8952-9C32341EECA7}"/>
          </ac:picMkLst>
        </pc:picChg>
      </pc:sldChg>
      <pc:sldChg chg="addSp delSp modSp add mod modNotesTx">
        <pc:chgData name="Ibrahim Ishaque" userId="e8ddfbe1-9125-49fb-9c7c-0d2ca92dfb46" providerId="ADAL" clId="{26851043-E872-4170-BFE6-32F5A679B352}" dt="2024-11-27T20:56:22.002" v="624" actId="113"/>
        <pc:sldMkLst>
          <pc:docMk/>
          <pc:sldMk cId="3321810982" sldId="262"/>
        </pc:sldMkLst>
        <pc:spChg chg="mod">
          <ac:chgData name="Ibrahim Ishaque" userId="e8ddfbe1-9125-49fb-9c7c-0d2ca92dfb46" providerId="ADAL" clId="{26851043-E872-4170-BFE6-32F5A679B352}" dt="2024-11-27T20:28:16.199" v="139" actId="20577"/>
          <ac:spMkLst>
            <pc:docMk/>
            <pc:sldMk cId="3321810982" sldId="262"/>
            <ac:spMk id="2" creationId="{A9A79988-5A67-71D6-22FC-BE80BAD5329B}"/>
          </ac:spMkLst>
        </pc:spChg>
        <pc:spChg chg="del mod">
          <ac:chgData name="Ibrahim Ishaque" userId="e8ddfbe1-9125-49fb-9c7c-0d2ca92dfb46" providerId="ADAL" clId="{26851043-E872-4170-BFE6-32F5A679B352}" dt="2024-11-27T20:50:52.302" v="465" actId="478"/>
          <ac:spMkLst>
            <pc:docMk/>
            <pc:sldMk cId="3321810982" sldId="262"/>
            <ac:spMk id="3" creationId="{674F19BB-7581-10AC-9481-966636CB5943}"/>
          </ac:spMkLst>
        </pc:spChg>
        <pc:spChg chg="add mod">
          <ac:chgData name="Ibrahim Ishaque" userId="e8ddfbe1-9125-49fb-9c7c-0d2ca92dfb46" providerId="ADAL" clId="{26851043-E872-4170-BFE6-32F5A679B352}" dt="2024-11-27T20:56:18.028" v="622" actId="113"/>
          <ac:spMkLst>
            <pc:docMk/>
            <pc:sldMk cId="3321810982" sldId="262"/>
            <ac:spMk id="4" creationId="{067D716E-BAC4-46E1-6855-13CEFE0F48D5}"/>
          </ac:spMkLst>
        </pc:spChg>
        <pc:spChg chg="add del mod">
          <ac:chgData name="Ibrahim Ishaque" userId="e8ddfbe1-9125-49fb-9c7c-0d2ca92dfb46" providerId="ADAL" clId="{26851043-E872-4170-BFE6-32F5A679B352}" dt="2024-11-27T20:51:05.068" v="468" actId="478"/>
          <ac:spMkLst>
            <pc:docMk/>
            <pc:sldMk cId="3321810982" sldId="262"/>
            <ac:spMk id="6" creationId="{948EB615-7D55-F830-86E1-ECB58D8C415F}"/>
          </ac:spMkLst>
        </pc:spChg>
        <pc:spChg chg="add mod">
          <ac:chgData name="Ibrahim Ishaque" userId="e8ddfbe1-9125-49fb-9c7c-0d2ca92dfb46" providerId="ADAL" clId="{26851043-E872-4170-BFE6-32F5A679B352}" dt="2024-11-27T20:56:20" v="623" actId="113"/>
          <ac:spMkLst>
            <pc:docMk/>
            <pc:sldMk cId="3321810982" sldId="262"/>
            <ac:spMk id="7" creationId="{8A8E3D66-A155-E897-6D60-A60B5BAC54B2}"/>
          </ac:spMkLst>
        </pc:spChg>
        <pc:spChg chg="add mod">
          <ac:chgData name="Ibrahim Ishaque" userId="e8ddfbe1-9125-49fb-9c7c-0d2ca92dfb46" providerId="ADAL" clId="{26851043-E872-4170-BFE6-32F5A679B352}" dt="2024-11-27T20:56:22.002" v="624" actId="113"/>
          <ac:spMkLst>
            <pc:docMk/>
            <pc:sldMk cId="3321810982" sldId="262"/>
            <ac:spMk id="8" creationId="{C0F4F8F3-0D65-6694-B3E0-3FDA2866478D}"/>
          </ac:spMkLst>
        </pc:spChg>
      </pc:sldChg>
      <pc:sldChg chg="modSp add mod modNotesTx">
        <pc:chgData name="Ibrahim Ishaque" userId="e8ddfbe1-9125-49fb-9c7c-0d2ca92dfb46" providerId="ADAL" clId="{26851043-E872-4170-BFE6-32F5A679B352}" dt="2024-11-27T20:49:17.527" v="438" actId="20577"/>
        <pc:sldMkLst>
          <pc:docMk/>
          <pc:sldMk cId="2719821246" sldId="263"/>
        </pc:sldMkLst>
        <pc:spChg chg="mod">
          <ac:chgData name="Ibrahim Ishaque" userId="e8ddfbe1-9125-49fb-9c7c-0d2ca92dfb46" providerId="ADAL" clId="{26851043-E872-4170-BFE6-32F5A679B352}" dt="2024-11-27T20:28:21.499" v="153" actId="20577"/>
          <ac:spMkLst>
            <pc:docMk/>
            <pc:sldMk cId="2719821246" sldId="263"/>
            <ac:spMk id="2" creationId="{A9A79988-5A67-71D6-22FC-BE80BAD5329B}"/>
          </ac:spMkLst>
        </pc:spChg>
        <pc:spChg chg="mod">
          <ac:chgData name="Ibrahim Ishaque" userId="e8ddfbe1-9125-49fb-9c7c-0d2ca92dfb46" providerId="ADAL" clId="{26851043-E872-4170-BFE6-32F5A679B352}" dt="2024-11-27T20:49:17.527" v="438" actId="20577"/>
          <ac:spMkLst>
            <pc:docMk/>
            <pc:sldMk cId="2719821246" sldId="263"/>
            <ac:spMk id="3" creationId="{674F19BB-7581-10AC-9481-966636CB5943}"/>
          </ac:spMkLst>
        </pc:spChg>
      </pc:sldChg>
      <pc:sldChg chg="add del">
        <pc:chgData name="Ibrahim Ishaque" userId="e8ddfbe1-9125-49fb-9c7c-0d2ca92dfb46" providerId="ADAL" clId="{26851043-E872-4170-BFE6-32F5A679B352}" dt="2024-11-27T21:24:46.055" v="629" actId="47"/>
        <pc:sldMkLst>
          <pc:docMk/>
          <pc:sldMk cId="1910102385" sldId="264"/>
        </pc:sldMkLst>
      </pc:sldChg>
      <pc:sldChg chg="modSp new mod modNotesTx">
        <pc:chgData name="Ibrahim Ishaque" userId="e8ddfbe1-9125-49fb-9c7c-0d2ca92dfb46" providerId="ADAL" clId="{26851043-E872-4170-BFE6-32F5A679B352}" dt="2024-11-27T21:25:50.126" v="652"/>
        <pc:sldMkLst>
          <pc:docMk/>
          <pc:sldMk cId="801411632" sldId="265"/>
        </pc:sldMkLst>
        <pc:spChg chg="mod">
          <ac:chgData name="Ibrahim Ishaque" userId="e8ddfbe1-9125-49fb-9c7c-0d2ca92dfb46" providerId="ADAL" clId="{26851043-E872-4170-BFE6-32F5A679B352}" dt="2024-11-27T21:24:47.560" v="630"/>
          <ac:spMkLst>
            <pc:docMk/>
            <pc:sldMk cId="801411632" sldId="265"/>
            <ac:spMk id="2" creationId="{F0CFC30C-9240-E006-64DE-DC1CCEF7E074}"/>
          </ac:spMkLst>
        </pc:spChg>
        <pc:spChg chg="mod">
          <ac:chgData name="Ibrahim Ishaque" userId="e8ddfbe1-9125-49fb-9c7c-0d2ca92dfb46" providerId="ADAL" clId="{26851043-E872-4170-BFE6-32F5A679B352}" dt="2024-11-27T21:25:41.390" v="651" actId="20577"/>
          <ac:spMkLst>
            <pc:docMk/>
            <pc:sldMk cId="801411632" sldId="265"/>
            <ac:spMk id="3" creationId="{3625B513-432A-6EB2-F3C3-E470418933D9}"/>
          </ac:spMkLst>
        </pc:spChg>
      </pc:sldChg>
      <pc:sldMasterChg chg="del delSldLayout">
        <pc:chgData name="Ibrahim Ishaque" userId="e8ddfbe1-9125-49fb-9c7c-0d2ca92dfb46" providerId="ADAL" clId="{26851043-E872-4170-BFE6-32F5A679B352}" dt="2024-11-27T20:26:42.256" v="70" actId="26606"/>
        <pc:sldMasterMkLst>
          <pc:docMk/>
          <pc:sldMasterMk cId="714052198" sldId="2147483648"/>
        </pc:sldMasterMkLst>
        <pc:sldLayoutChg chg="del">
          <pc:chgData name="Ibrahim Ishaque" userId="e8ddfbe1-9125-49fb-9c7c-0d2ca92dfb46" providerId="ADAL" clId="{26851043-E872-4170-BFE6-32F5A679B352}" dt="2024-11-27T20:26:42.256" v="70" actId="26606"/>
          <pc:sldLayoutMkLst>
            <pc:docMk/>
            <pc:sldMasterMk cId="714052198" sldId="2147483648"/>
            <pc:sldLayoutMk cId="3160199405" sldId="2147483649"/>
          </pc:sldLayoutMkLst>
        </pc:sldLayoutChg>
        <pc:sldLayoutChg chg="del">
          <pc:chgData name="Ibrahim Ishaque" userId="e8ddfbe1-9125-49fb-9c7c-0d2ca92dfb46" providerId="ADAL" clId="{26851043-E872-4170-BFE6-32F5A679B352}" dt="2024-11-27T20:26:42.256" v="70" actId="26606"/>
          <pc:sldLayoutMkLst>
            <pc:docMk/>
            <pc:sldMasterMk cId="714052198" sldId="2147483648"/>
            <pc:sldLayoutMk cId="98844052" sldId="2147483650"/>
          </pc:sldLayoutMkLst>
        </pc:sldLayoutChg>
        <pc:sldLayoutChg chg="del">
          <pc:chgData name="Ibrahim Ishaque" userId="e8ddfbe1-9125-49fb-9c7c-0d2ca92dfb46" providerId="ADAL" clId="{26851043-E872-4170-BFE6-32F5A679B352}" dt="2024-11-27T20:26:42.256" v="70" actId="26606"/>
          <pc:sldLayoutMkLst>
            <pc:docMk/>
            <pc:sldMasterMk cId="714052198" sldId="2147483648"/>
            <pc:sldLayoutMk cId="2968124780" sldId="2147483651"/>
          </pc:sldLayoutMkLst>
        </pc:sldLayoutChg>
        <pc:sldLayoutChg chg="del">
          <pc:chgData name="Ibrahim Ishaque" userId="e8ddfbe1-9125-49fb-9c7c-0d2ca92dfb46" providerId="ADAL" clId="{26851043-E872-4170-BFE6-32F5A679B352}" dt="2024-11-27T20:26:42.256" v="70" actId="26606"/>
          <pc:sldLayoutMkLst>
            <pc:docMk/>
            <pc:sldMasterMk cId="714052198" sldId="2147483648"/>
            <pc:sldLayoutMk cId="3636738175" sldId="2147483652"/>
          </pc:sldLayoutMkLst>
        </pc:sldLayoutChg>
        <pc:sldLayoutChg chg="del">
          <pc:chgData name="Ibrahim Ishaque" userId="e8ddfbe1-9125-49fb-9c7c-0d2ca92dfb46" providerId="ADAL" clId="{26851043-E872-4170-BFE6-32F5A679B352}" dt="2024-11-27T20:26:42.256" v="70" actId="26606"/>
          <pc:sldLayoutMkLst>
            <pc:docMk/>
            <pc:sldMasterMk cId="714052198" sldId="2147483648"/>
            <pc:sldLayoutMk cId="261573902" sldId="2147483653"/>
          </pc:sldLayoutMkLst>
        </pc:sldLayoutChg>
        <pc:sldLayoutChg chg="del">
          <pc:chgData name="Ibrahim Ishaque" userId="e8ddfbe1-9125-49fb-9c7c-0d2ca92dfb46" providerId="ADAL" clId="{26851043-E872-4170-BFE6-32F5A679B352}" dt="2024-11-27T20:26:42.256" v="70" actId="26606"/>
          <pc:sldLayoutMkLst>
            <pc:docMk/>
            <pc:sldMasterMk cId="714052198" sldId="2147483648"/>
            <pc:sldLayoutMk cId="304710861" sldId="2147483654"/>
          </pc:sldLayoutMkLst>
        </pc:sldLayoutChg>
        <pc:sldLayoutChg chg="del">
          <pc:chgData name="Ibrahim Ishaque" userId="e8ddfbe1-9125-49fb-9c7c-0d2ca92dfb46" providerId="ADAL" clId="{26851043-E872-4170-BFE6-32F5A679B352}" dt="2024-11-27T20:26:42.256" v="70" actId="26606"/>
          <pc:sldLayoutMkLst>
            <pc:docMk/>
            <pc:sldMasterMk cId="714052198" sldId="2147483648"/>
            <pc:sldLayoutMk cId="3376627703" sldId="2147483655"/>
          </pc:sldLayoutMkLst>
        </pc:sldLayoutChg>
        <pc:sldLayoutChg chg="del">
          <pc:chgData name="Ibrahim Ishaque" userId="e8ddfbe1-9125-49fb-9c7c-0d2ca92dfb46" providerId="ADAL" clId="{26851043-E872-4170-BFE6-32F5A679B352}" dt="2024-11-27T20:26:42.256" v="70" actId="26606"/>
          <pc:sldLayoutMkLst>
            <pc:docMk/>
            <pc:sldMasterMk cId="714052198" sldId="2147483648"/>
            <pc:sldLayoutMk cId="1581866925" sldId="2147483656"/>
          </pc:sldLayoutMkLst>
        </pc:sldLayoutChg>
        <pc:sldLayoutChg chg="del">
          <pc:chgData name="Ibrahim Ishaque" userId="e8ddfbe1-9125-49fb-9c7c-0d2ca92dfb46" providerId="ADAL" clId="{26851043-E872-4170-BFE6-32F5A679B352}" dt="2024-11-27T20:26:42.256" v="70" actId="26606"/>
          <pc:sldLayoutMkLst>
            <pc:docMk/>
            <pc:sldMasterMk cId="714052198" sldId="2147483648"/>
            <pc:sldLayoutMk cId="891172324" sldId="2147483657"/>
          </pc:sldLayoutMkLst>
        </pc:sldLayoutChg>
        <pc:sldLayoutChg chg="del">
          <pc:chgData name="Ibrahim Ishaque" userId="e8ddfbe1-9125-49fb-9c7c-0d2ca92dfb46" providerId="ADAL" clId="{26851043-E872-4170-BFE6-32F5A679B352}" dt="2024-11-27T20:26:42.256" v="70" actId="26606"/>
          <pc:sldLayoutMkLst>
            <pc:docMk/>
            <pc:sldMasterMk cId="714052198" sldId="2147483648"/>
            <pc:sldLayoutMk cId="2187574553" sldId="2147483658"/>
          </pc:sldLayoutMkLst>
        </pc:sldLayoutChg>
        <pc:sldLayoutChg chg="del">
          <pc:chgData name="Ibrahim Ishaque" userId="e8ddfbe1-9125-49fb-9c7c-0d2ca92dfb46" providerId="ADAL" clId="{26851043-E872-4170-BFE6-32F5A679B352}" dt="2024-11-27T20:26:42.256" v="70" actId="26606"/>
          <pc:sldLayoutMkLst>
            <pc:docMk/>
            <pc:sldMasterMk cId="714052198" sldId="2147483648"/>
            <pc:sldLayoutMk cId="1754124714" sldId="2147483659"/>
          </pc:sldLayoutMkLst>
        </pc:sldLayoutChg>
      </pc:sldMasterChg>
      <pc:sldMasterChg chg="add addSldLayout">
        <pc:chgData name="Ibrahim Ishaque" userId="e8ddfbe1-9125-49fb-9c7c-0d2ca92dfb46" providerId="ADAL" clId="{26851043-E872-4170-BFE6-32F5A679B352}" dt="2024-11-27T20:26:42.256" v="70" actId="26606"/>
        <pc:sldMasterMkLst>
          <pc:docMk/>
          <pc:sldMasterMk cId="3232271192" sldId="2147483699"/>
        </pc:sldMasterMkLst>
        <pc:sldLayoutChg chg="add">
          <pc:chgData name="Ibrahim Ishaque" userId="e8ddfbe1-9125-49fb-9c7c-0d2ca92dfb46" providerId="ADAL" clId="{26851043-E872-4170-BFE6-32F5A679B352}" dt="2024-11-27T20:26:42.256" v="70" actId="26606"/>
          <pc:sldLayoutMkLst>
            <pc:docMk/>
            <pc:sldMasterMk cId="3232271192" sldId="2147483699"/>
            <pc:sldLayoutMk cId="3248540305" sldId="2147483688"/>
          </pc:sldLayoutMkLst>
        </pc:sldLayoutChg>
        <pc:sldLayoutChg chg="add">
          <pc:chgData name="Ibrahim Ishaque" userId="e8ddfbe1-9125-49fb-9c7c-0d2ca92dfb46" providerId="ADAL" clId="{26851043-E872-4170-BFE6-32F5A679B352}" dt="2024-11-27T20:26:42.256" v="70" actId="26606"/>
          <pc:sldLayoutMkLst>
            <pc:docMk/>
            <pc:sldMasterMk cId="3232271192" sldId="2147483699"/>
            <pc:sldLayoutMk cId="2277526553" sldId="2147483689"/>
          </pc:sldLayoutMkLst>
        </pc:sldLayoutChg>
        <pc:sldLayoutChg chg="add">
          <pc:chgData name="Ibrahim Ishaque" userId="e8ddfbe1-9125-49fb-9c7c-0d2ca92dfb46" providerId="ADAL" clId="{26851043-E872-4170-BFE6-32F5A679B352}" dt="2024-11-27T20:26:42.256" v="70" actId="26606"/>
          <pc:sldLayoutMkLst>
            <pc:docMk/>
            <pc:sldMasterMk cId="3232271192" sldId="2147483699"/>
            <pc:sldLayoutMk cId="90883172" sldId="2147483690"/>
          </pc:sldLayoutMkLst>
        </pc:sldLayoutChg>
        <pc:sldLayoutChg chg="add">
          <pc:chgData name="Ibrahim Ishaque" userId="e8ddfbe1-9125-49fb-9c7c-0d2ca92dfb46" providerId="ADAL" clId="{26851043-E872-4170-BFE6-32F5A679B352}" dt="2024-11-27T20:26:42.256" v="70" actId="26606"/>
          <pc:sldLayoutMkLst>
            <pc:docMk/>
            <pc:sldMasterMk cId="3232271192" sldId="2147483699"/>
            <pc:sldLayoutMk cId="620780451" sldId="2147483691"/>
          </pc:sldLayoutMkLst>
        </pc:sldLayoutChg>
        <pc:sldLayoutChg chg="add">
          <pc:chgData name="Ibrahim Ishaque" userId="e8ddfbe1-9125-49fb-9c7c-0d2ca92dfb46" providerId="ADAL" clId="{26851043-E872-4170-BFE6-32F5A679B352}" dt="2024-11-27T20:26:42.256" v="70" actId="26606"/>
          <pc:sldLayoutMkLst>
            <pc:docMk/>
            <pc:sldMasterMk cId="3232271192" sldId="2147483699"/>
            <pc:sldLayoutMk cId="323443643" sldId="2147483692"/>
          </pc:sldLayoutMkLst>
        </pc:sldLayoutChg>
        <pc:sldLayoutChg chg="add">
          <pc:chgData name="Ibrahim Ishaque" userId="e8ddfbe1-9125-49fb-9c7c-0d2ca92dfb46" providerId="ADAL" clId="{26851043-E872-4170-BFE6-32F5A679B352}" dt="2024-11-27T20:26:42.256" v="70" actId="26606"/>
          <pc:sldLayoutMkLst>
            <pc:docMk/>
            <pc:sldMasterMk cId="3232271192" sldId="2147483699"/>
            <pc:sldLayoutMk cId="4051526404" sldId="2147483693"/>
          </pc:sldLayoutMkLst>
        </pc:sldLayoutChg>
        <pc:sldLayoutChg chg="add">
          <pc:chgData name="Ibrahim Ishaque" userId="e8ddfbe1-9125-49fb-9c7c-0d2ca92dfb46" providerId="ADAL" clId="{26851043-E872-4170-BFE6-32F5A679B352}" dt="2024-11-27T20:26:42.256" v="70" actId="26606"/>
          <pc:sldLayoutMkLst>
            <pc:docMk/>
            <pc:sldMasterMk cId="3232271192" sldId="2147483699"/>
            <pc:sldLayoutMk cId="3665924225" sldId="2147483694"/>
          </pc:sldLayoutMkLst>
        </pc:sldLayoutChg>
        <pc:sldLayoutChg chg="add">
          <pc:chgData name="Ibrahim Ishaque" userId="e8ddfbe1-9125-49fb-9c7c-0d2ca92dfb46" providerId="ADAL" clId="{26851043-E872-4170-BFE6-32F5A679B352}" dt="2024-11-27T20:26:42.256" v="70" actId="26606"/>
          <pc:sldLayoutMkLst>
            <pc:docMk/>
            <pc:sldMasterMk cId="3232271192" sldId="2147483699"/>
            <pc:sldLayoutMk cId="1684692155" sldId="2147483695"/>
          </pc:sldLayoutMkLst>
        </pc:sldLayoutChg>
        <pc:sldLayoutChg chg="add">
          <pc:chgData name="Ibrahim Ishaque" userId="e8ddfbe1-9125-49fb-9c7c-0d2ca92dfb46" providerId="ADAL" clId="{26851043-E872-4170-BFE6-32F5A679B352}" dt="2024-11-27T20:26:42.256" v="70" actId="26606"/>
          <pc:sldLayoutMkLst>
            <pc:docMk/>
            <pc:sldMasterMk cId="3232271192" sldId="2147483699"/>
            <pc:sldLayoutMk cId="1599275784" sldId="2147483696"/>
          </pc:sldLayoutMkLst>
        </pc:sldLayoutChg>
        <pc:sldLayoutChg chg="add">
          <pc:chgData name="Ibrahim Ishaque" userId="e8ddfbe1-9125-49fb-9c7c-0d2ca92dfb46" providerId="ADAL" clId="{26851043-E872-4170-BFE6-32F5A679B352}" dt="2024-11-27T20:26:42.256" v="70" actId="26606"/>
          <pc:sldLayoutMkLst>
            <pc:docMk/>
            <pc:sldMasterMk cId="3232271192" sldId="2147483699"/>
            <pc:sldLayoutMk cId="314252429" sldId="2147483697"/>
          </pc:sldLayoutMkLst>
        </pc:sldLayoutChg>
        <pc:sldLayoutChg chg="add">
          <pc:chgData name="Ibrahim Ishaque" userId="e8ddfbe1-9125-49fb-9c7c-0d2ca92dfb46" providerId="ADAL" clId="{26851043-E872-4170-BFE6-32F5A679B352}" dt="2024-11-27T20:26:42.256" v="70" actId="26606"/>
          <pc:sldLayoutMkLst>
            <pc:docMk/>
            <pc:sldMasterMk cId="3232271192" sldId="2147483699"/>
            <pc:sldLayoutMk cId="3633134425" sldId="2147483698"/>
          </pc:sldLayoutMkLst>
        </pc:sldLayoutChg>
      </pc:sldMasterChg>
    </pc:docChg>
  </pc:docChgLst>
  <pc:docChgLst>
    <pc:chgData name="Emmanuela Odoi" userId="857b485d-6e62-4566-8650-f309fe415d38" providerId="ADAL" clId="{EF5B1F98-D16B-7741-BF04-39199FC6BF90}"/>
    <pc:docChg chg="modSld">
      <pc:chgData name="Emmanuela Odoi" userId="857b485d-6e62-4566-8650-f309fe415d38" providerId="ADAL" clId="{EF5B1F98-D16B-7741-BF04-39199FC6BF90}" dt="2024-11-27T21:18:00.990" v="2" actId="20577"/>
      <pc:docMkLst>
        <pc:docMk/>
      </pc:docMkLst>
      <pc:sldChg chg="modSp">
        <pc:chgData name="Emmanuela Odoi" userId="857b485d-6e62-4566-8650-f309fe415d38" providerId="ADAL" clId="{EF5B1F98-D16B-7741-BF04-39199FC6BF90}" dt="2024-11-27T21:17:53.034" v="1" actId="20577"/>
        <pc:sldMkLst>
          <pc:docMk/>
          <pc:sldMk cId="1596135526" sldId="256"/>
        </pc:sldMkLst>
        <pc:spChg chg="mod">
          <ac:chgData name="Emmanuela Odoi" userId="857b485d-6e62-4566-8650-f309fe415d38" providerId="ADAL" clId="{EF5B1F98-D16B-7741-BF04-39199FC6BF90}" dt="2024-11-27T21:17:53.034" v="1" actId="20577"/>
          <ac:spMkLst>
            <pc:docMk/>
            <pc:sldMk cId="1596135526" sldId="256"/>
            <ac:spMk id="2" creationId="{26CDDD79-C65E-D3F5-B32C-372E63103A1F}"/>
          </ac:spMkLst>
        </pc:spChg>
      </pc:sldChg>
      <pc:sldChg chg="modSp">
        <pc:chgData name="Emmanuela Odoi" userId="857b485d-6e62-4566-8650-f309fe415d38" providerId="ADAL" clId="{EF5B1F98-D16B-7741-BF04-39199FC6BF90}" dt="2024-11-27T21:18:00.990" v="2" actId="20577"/>
        <pc:sldMkLst>
          <pc:docMk/>
          <pc:sldMk cId="2719821246" sldId="263"/>
        </pc:sldMkLst>
        <pc:spChg chg="mod">
          <ac:chgData name="Emmanuela Odoi" userId="857b485d-6e62-4566-8650-f309fe415d38" providerId="ADAL" clId="{EF5B1F98-D16B-7741-BF04-39199FC6BF90}" dt="2024-11-27T21:18:00.990" v="2" actId="20577"/>
          <ac:spMkLst>
            <pc:docMk/>
            <pc:sldMk cId="2719821246" sldId="263"/>
            <ac:spMk id="3" creationId="{674F19BB-7581-10AC-9481-966636CB594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6155B6-89A6-4191-AD75-5B0F68B7BD0E}" type="datetimeFigureOut">
              <a:rPr lang="nl-NL" smtClean="0"/>
              <a:t>27-11-2024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60E388-B6ED-441B-8079-2717FB108333}" type="slidenum">
              <a:rPr lang="nl-NL" smtClean="0"/>
              <a:t>‹#›</a:t>
            </a:fld>
            <a:endParaRPr lang="nl-NL"/>
          </a:p>
        </p:txBody>
      </p:sp>
    </p:spTree>
    <p:extLst>
      <p:ext uri="{BB962C8B-B14F-4D97-AF65-F5344CB8AC3E}">
        <p14:creationId xmlns:p14="http://schemas.microsoft.com/office/powerpoint/2010/main" val="1978842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err="1"/>
              <a:t>Goedemiddah</a:t>
            </a:r>
            <a:r>
              <a:rPr lang="nl-NL"/>
              <a:t>, welkom bij onze presentatie! Wij zijn team </a:t>
            </a:r>
            <a:r>
              <a:rPr lang="nl-NL" err="1"/>
              <a:t>AppHive</a:t>
            </a:r>
            <a:r>
              <a:rPr lang="nl-NL"/>
              <a:t> en kort dit is </a:t>
            </a:r>
            <a:r>
              <a:rPr lang="nl-NL" err="1"/>
              <a:t>emma</a:t>
            </a:r>
            <a:r>
              <a:rPr lang="nl-NL"/>
              <a:t>, </a:t>
            </a:r>
            <a:r>
              <a:rPr lang="nl-NL" err="1"/>
              <a:t>furkan</a:t>
            </a:r>
            <a:r>
              <a:rPr lang="nl-NL"/>
              <a:t>, </a:t>
            </a:r>
            <a:r>
              <a:rPr lang="nl-NL" err="1"/>
              <a:t>ibrahim</a:t>
            </a:r>
            <a:r>
              <a:rPr lang="nl-NL"/>
              <a:t> en quy en vandaag gaan we onze ideeën voor de appwinkel met u bespreken. We hopen samen met u een keuze te maken over welke ideeën het beste passen bij uw visie.</a:t>
            </a:r>
          </a:p>
        </p:txBody>
      </p:sp>
      <p:sp>
        <p:nvSpPr>
          <p:cNvPr id="4" name="Tijdelijke aanduiding voor dianummer 3"/>
          <p:cNvSpPr>
            <a:spLocks noGrp="1"/>
          </p:cNvSpPr>
          <p:nvPr>
            <p:ph type="sldNum" sz="quarter" idx="5"/>
          </p:nvPr>
        </p:nvSpPr>
        <p:spPr/>
        <p:txBody>
          <a:bodyPr/>
          <a:lstStyle/>
          <a:p>
            <a:fld id="{0060E388-B6ED-441B-8079-2717FB108333}" type="slidenum">
              <a:rPr lang="nl-NL" smtClean="0"/>
              <a:t>1</a:t>
            </a:fld>
            <a:endParaRPr lang="nl-NL"/>
          </a:p>
        </p:txBody>
      </p:sp>
    </p:spTree>
    <p:extLst>
      <p:ext uri="{BB962C8B-B14F-4D97-AF65-F5344CB8AC3E}">
        <p14:creationId xmlns:p14="http://schemas.microsoft.com/office/powerpoint/2010/main" val="22773173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Hier ziet u de agenda van vandaag. We beginnen met een korte introductie over wie we zijn en wat we tot nu toe hebben gedaan. Daarna presenteren we drie ideeën voor de appwinkel, gevolgd door een </a:t>
            </a:r>
            <a:r>
              <a:rPr lang="nl-NL" err="1"/>
              <a:t>recap</a:t>
            </a:r>
            <a:r>
              <a:rPr lang="nl-NL"/>
              <a:t> waarin we de ideeën naast elkaar zetten. Tot slot maken we ruimte voor vragen en discussie.</a:t>
            </a:r>
          </a:p>
        </p:txBody>
      </p:sp>
      <p:sp>
        <p:nvSpPr>
          <p:cNvPr id="4" name="Tijdelijke aanduiding voor dianummer 3"/>
          <p:cNvSpPr>
            <a:spLocks noGrp="1"/>
          </p:cNvSpPr>
          <p:nvPr>
            <p:ph type="sldNum" sz="quarter" idx="5"/>
          </p:nvPr>
        </p:nvSpPr>
        <p:spPr/>
        <p:txBody>
          <a:bodyPr/>
          <a:lstStyle/>
          <a:p>
            <a:fld id="{0060E388-B6ED-441B-8079-2717FB108333}" type="slidenum">
              <a:rPr lang="nl-NL" smtClean="0"/>
              <a:t>2</a:t>
            </a:fld>
            <a:endParaRPr lang="nl-NL"/>
          </a:p>
        </p:txBody>
      </p:sp>
    </p:spTree>
    <p:extLst>
      <p:ext uri="{BB962C8B-B14F-4D97-AF65-F5344CB8AC3E}">
        <p14:creationId xmlns:p14="http://schemas.microsoft.com/office/powerpoint/2010/main" val="1584435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We zijn een team van studenten met ieder een eigen achtergrond die werken aan de ontwikkeling van een appwinkel die aansluit bij de waarden van de public stack. Tot nu toe hebben we een plan van aanpak opgesteld, een uitgebreide stakeholderanalyse uitgevoerd en een manifest gemaakt waarin we de kernwaarden van dit project hebben vastgelegd.</a:t>
            </a:r>
          </a:p>
        </p:txBody>
      </p:sp>
      <p:sp>
        <p:nvSpPr>
          <p:cNvPr id="4" name="Tijdelijke aanduiding voor dianummer 3"/>
          <p:cNvSpPr>
            <a:spLocks noGrp="1"/>
          </p:cNvSpPr>
          <p:nvPr>
            <p:ph type="sldNum" sz="quarter" idx="5"/>
          </p:nvPr>
        </p:nvSpPr>
        <p:spPr/>
        <p:txBody>
          <a:bodyPr/>
          <a:lstStyle/>
          <a:p>
            <a:fld id="{0060E388-B6ED-441B-8079-2717FB108333}" type="slidenum">
              <a:rPr lang="nl-NL" smtClean="0"/>
              <a:t>3</a:t>
            </a:fld>
            <a:endParaRPr lang="nl-NL"/>
          </a:p>
        </p:txBody>
      </p:sp>
    </p:spTree>
    <p:extLst>
      <p:ext uri="{BB962C8B-B14F-4D97-AF65-F5344CB8AC3E}">
        <p14:creationId xmlns:p14="http://schemas.microsoft.com/office/powerpoint/2010/main" val="33716246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Het idee van app pakketten is ontstaan vanuit de wens om het leven van ambtenaren makkelijker te maken. We begrijpen dat tijd vaak beperkt is en dat gebruikers niet willen zoeken naar de juiste apps die ze nodig hebben. Daarom willen we standaard pakketten aanbieden die aansluiten bij verschillende functies, zoals projectbeheer of administratie. Dit vermindert de complexiteit en zorgt ervoor dat gebruikers meteen de juiste tools hebben om efficiënt te werken. Daarnaast biedt ons systeem flexibiliteit: gebruikers kunnen standaardpakketten aanvullen met apps naar keuze, afhankelijk van hun persoonlijke voorkeur of taken. Dit idee kan ook helpen om grenzen tussen werk en privé beter te waarborgen, doordat het gebruik van specifieke apps binnen duidelijke kaders blijft.</a:t>
            </a:r>
          </a:p>
        </p:txBody>
      </p:sp>
      <p:sp>
        <p:nvSpPr>
          <p:cNvPr id="4" name="Tijdelijke aanduiding voor dianummer 3"/>
          <p:cNvSpPr>
            <a:spLocks noGrp="1"/>
          </p:cNvSpPr>
          <p:nvPr>
            <p:ph type="sldNum" sz="quarter" idx="5"/>
          </p:nvPr>
        </p:nvSpPr>
        <p:spPr/>
        <p:txBody>
          <a:bodyPr/>
          <a:lstStyle/>
          <a:p>
            <a:fld id="{0060E388-B6ED-441B-8079-2717FB108333}" type="slidenum">
              <a:rPr lang="nl-NL" smtClean="0"/>
              <a:t>4</a:t>
            </a:fld>
            <a:endParaRPr lang="nl-NL"/>
          </a:p>
        </p:txBody>
      </p:sp>
    </p:spTree>
    <p:extLst>
      <p:ext uri="{BB962C8B-B14F-4D97-AF65-F5344CB8AC3E}">
        <p14:creationId xmlns:p14="http://schemas.microsoft.com/office/powerpoint/2010/main" val="41341370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Met de </a:t>
            </a:r>
            <a:r>
              <a:rPr lang="nl-NL" err="1"/>
              <a:t>beta</a:t>
            </a:r>
            <a:r>
              <a:rPr lang="nl-NL"/>
              <a:t> versie willen we ontwikkelaars de kans geven om hun app te testen en zeker weten dat de app optimaal aansluit op de wensen van de gebruikers. Het biedt een veilige testomgeving waarin alle belangrijke functies uitgeprobeerd kunnen worden. De gebruikers kunnen hierop feedback geven en aangeven wat er werkt en wat er beter kan. Deze aanpak zorgt ervoor dat de uiteindelijke appwinkel geen verrassingen bevat en volledig gebruiksvriendelijk is. Het helpt ook om gebruikers meer vertrouwen te geven, omdat ze zien dat hun mening telt en direct invloed heeft op het eindproduct.</a:t>
            </a:r>
          </a:p>
        </p:txBody>
      </p:sp>
      <p:sp>
        <p:nvSpPr>
          <p:cNvPr id="4" name="Tijdelijke aanduiding voor dianummer 3"/>
          <p:cNvSpPr>
            <a:spLocks noGrp="1"/>
          </p:cNvSpPr>
          <p:nvPr>
            <p:ph type="sldNum" sz="quarter" idx="5"/>
          </p:nvPr>
        </p:nvSpPr>
        <p:spPr/>
        <p:txBody>
          <a:bodyPr/>
          <a:lstStyle/>
          <a:p>
            <a:fld id="{0060E388-B6ED-441B-8079-2717FB108333}" type="slidenum">
              <a:rPr lang="nl-NL" smtClean="0"/>
              <a:t>5</a:t>
            </a:fld>
            <a:endParaRPr lang="nl-NL"/>
          </a:p>
        </p:txBody>
      </p:sp>
    </p:spTree>
    <p:extLst>
      <p:ext uri="{BB962C8B-B14F-4D97-AF65-F5344CB8AC3E}">
        <p14:creationId xmlns:p14="http://schemas.microsoft.com/office/powerpoint/2010/main" val="34022075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De Public Stack Scan is een kernonderdeel van onze appwinkel. Het geeft elke app een score op belangrijke waarden zoals privacy, veiligheid en transparantie. Voor veel gebruikers, zoals ambtenaren, is het lastig om zelf te beoordelen of een app betrouwbaar is. Met deze scan nemen we dat werk uit handen. Gebruikers kunnen in één oogopslag zien welke apps voldoen aan de eisen van veiligheid en ethiek, zonder dat ze zich hoeven te verdiepen in technische details. Dit idee sluit perfect aan bij de public stack-gedachte en zorgt ervoor dat gebruikers vertrouwen hebben in de apps die ze gebruiken.</a:t>
            </a:r>
          </a:p>
        </p:txBody>
      </p:sp>
      <p:sp>
        <p:nvSpPr>
          <p:cNvPr id="4" name="Tijdelijke aanduiding voor dianummer 3"/>
          <p:cNvSpPr>
            <a:spLocks noGrp="1"/>
          </p:cNvSpPr>
          <p:nvPr>
            <p:ph type="sldNum" sz="quarter" idx="5"/>
          </p:nvPr>
        </p:nvSpPr>
        <p:spPr/>
        <p:txBody>
          <a:bodyPr/>
          <a:lstStyle/>
          <a:p>
            <a:fld id="{0060E388-B6ED-441B-8079-2717FB108333}" type="slidenum">
              <a:rPr lang="nl-NL" smtClean="0"/>
              <a:t>6</a:t>
            </a:fld>
            <a:endParaRPr lang="nl-NL"/>
          </a:p>
        </p:txBody>
      </p:sp>
    </p:spTree>
    <p:extLst>
      <p:ext uri="{BB962C8B-B14F-4D97-AF65-F5344CB8AC3E}">
        <p14:creationId xmlns:p14="http://schemas.microsoft.com/office/powerpoint/2010/main" val="40059490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Hier ziet u een overzicht van onze drie ideeën. App pakketten bieden gemak en keuzevrijheid voor gebruikers. De </a:t>
            </a:r>
            <a:r>
              <a:rPr lang="nl-NL" err="1"/>
              <a:t>beta</a:t>
            </a:r>
            <a:r>
              <a:rPr lang="nl-NL"/>
              <a:t> versie zorgt ervoor dat de opdrachtgever kan testen en verbeteren voordat alles live gaat. En de public stack scan geeft transparantie over de veiligheid en betrouwbaarheid van apps. We horen graag wat u hiervan vindt.</a:t>
            </a:r>
          </a:p>
        </p:txBody>
      </p:sp>
      <p:sp>
        <p:nvSpPr>
          <p:cNvPr id="4" name="Tijdelijke aanduiding voor dianummer 3"/>
          <p:cNvSpPr>
            <a:spLocks noGrp="1"/>
          </p:cNvSpPr>
          <p:nvPr>
            <p:ph type="sldNum" sz="quarter" idx="5"/>
          </p:nvPr>
        </p:nvSpPr>
        <p:spPr/>
        <p:txBody>
          <a:bodyPr/>
          <a:lstStyle/>
          <a:p>
            <a:fld id="{0060E388-B6ED-441B-8079-2717FB108333}" type="slidenum">
              <a:rPr lang="nl-NL" smtClean="0"/>
              <a:t>7</a:t>
            </a:fld>
            <a:endParaRPr lang="nl-NL"/>
          </a:p>
        </p:txBody>
      </p:sp>
    </p:spTree>
    <p:extLst>
      <p:ext uri="{BB962C8B-B14F-4D97-AF65-F5344CB8AC3E}">
        <p14:creationId xmlns:p14="http://schemas.microsoft.com/office/powerpoint/2010/main" val="26991506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Uit onze interviews met ambtenaren, zoals Joop, blijkt dat ze vaak worstelen met hun werktelefoons. Joop vertelde dat hij moeite heeft om grenzen te stellen tussen werk en privé, omdat werktelefoons hem blijven storen buiten werkuren. Dit heeft een directe impact op zijn mentale welzijn. Daarnaast merkt hij op dat het gebruik van werkapps snel en intuïtief moet zijn. Tijd verspillen aan onnodige handelingen verlaagt zijn productiviteit. Hoewel hij veiligheid en privacy belangrijk vindt, wil hij niet te veel tijd besteden aan het begrijpen of configureren van apps. Dit onderstreept hoe belangrijk het is om oplossingen te bieden die makkelijk te gebruiken zijn, en tegelijkertijd veilig en betrouwbaar.</a:t>
            </a:r>
          </a:p>
        </p:txBody>
      </p:sp>
      <p:sp>
        <p:nvSpPr>
          <p:cNvPr id="4" name="Tijdelijke aanduiding voor dianummer 3"/>
          <p:cNvSpPr>
            <a:spLocks noGrp="1"/>
          </p:cNvSpPr>
          <p:nvPr>
            <p:ph type="sldNum" sz="quarter" idx="5"/>
          </p:nvPr>
        </p:nvSpPr>
        <p:spPr/>
        <p:txBody>
          <a:bodyPr/>
          <a:lstStyle/>
          <a:p>
            <a:fld id="{0060E388-B6ED-441B-8079-2717FB108333}" type="slidenum">
              <a:rPr lang="nl-NL" smtClean="0"/>
              <a:t>8</a:t>
            </a:fld>
            <a:endParaRPr lang="nl-NL"/>
          </a:p>
        </p:txBody>
      </p:sp>
    </p:spTree>
    <p:extLst>
      <p:ext uri="{BB962C8B-B14F-4D97-AF65-F5344CB8AC3E}">
        <p14:creationId xmlns:p14="http://schemas.microsoft.com/office/powerpoint/2010/main" val="17939197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Tot slot willen we ruimte maken voor uw vragen en een discussie. </a:t>
            </a:r>
          </a:p>
        </p:txBody>
      </p:sp>
      <p:sp>
        <p:nvSpPr>
          <p:cNvPr id="4" name="Tijdelijke aanduiding voor dianummer 3"/>
          <p:cNvSpPr>
            <a:spLocks noGrp="1"/>
          </p:cNvSpPr>
          <p:nvPr>
            <p:ph type="sldNum" sz="quarter" idx="5"/>
          </p:nvPr>
        </p:nvSpPr>
        <p:spPr/>
        <p:txBody>
          <a:bodyPr/>
          <a:lstStyle/>
          <a:p>
            <a:fld id="{0060E388-B6ED-441B-8079-2717FB108333}" type="slidenum">
              <a:rPr lang="nl-NL" smtClean="0"/>
              <a:t>9</a:t>
            </a:fld>
            <a:endParaRPr lang="nl-NL"/>
          </a:p>
        </p:txBody>
      </p:sp>
    </p:spTree>
    <p:extLst>
      <p:ext uri="{BB962C8B-B14F-4D97-AF65-F5344CB8AC3E}">
        <p14:creationId xmlns:p14="http://schemas.microsoft.com/office/powerpoint/2010/main" val="3872013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a:t>Click to edit Master title style</a:t>
            </a:r>
          </a:p>
        </p:txBody>
      </p:sp>
      <p:sp>
        <p:nvSpPr>
          <p:cNvPr id="3" name="Subtitle 2">
            <a:extLst>
              <a:ext uri="{FF2B5EF4-FFF2-40B4-BE49-F238E27FC236}">
                <a16:creationId xmlns:a16="http://schemas.microsoft.com/office/drawing/2014/main"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7D430AE-0210-4E82-AD7B-41B112DE7F7D}"/>
              </a:ext>
            </a:extLst>
          </p:cNvPr>
          <p:cNvSpPr>
            <a:spLocks noGrp="1"/>
          </p:cNvSpPr>
          <p:nvPr>
            <p:ph type="dt" sz="half" idx="10"/>
          </p:nvPr>
        </p:nvSpPr>
        <p:spPr/>
        <p:txBody>
          <a:bodyPr/>
          <a:lstStyle>
            <a:lvl1pPr>
              <a:defRPr>
                <a:latin typeface="+mn-lt"/>
              </a:defRPr>
            </a:lvl1pPr>
          </a:lstStyle>
          <a:p>
            <a:fld id="{11A6662E-FAF4-44BC-88B5-85A7CBFB6D30}" type="datetime1">
              <a:rPr lang="en-US" smtClean="0"/>
              <a:pPr/>
              <a:t>11/27/2024</a:t>
            </a:fld>
            <a:endParaRPr lang="en-US"/>
          </a:p>
        </p:txBody>
      </p:sp>
      <p:sp>
        <p:nvSpPr>
          <p:cNvPr id="5" name="Footer Placeholder 4">
            <a:extLst>
              <a:ext uri="{FF2B5EF4-FFF2-40B4-BE49-F238E27FC236}">
                <a16:creationId xmlns:a16="http://schemas.microsoft.com/office/drawing/2014/main" id="{0F221974-7DEC-459D-9642-CB5B59C82771}"/>
              </a:ext>
            </a:extLst>
          </p:cNvPr>
          <p:cNvSpPr>
            <a:spLocks noGrp="1"/>
          </p:cNvSpPr>
          <p:nvPr>
            <p:ph type="ftr" sz="quarter" idx="11"/>
          </p:nvPr>
        </p:nvSpPr>
        <p:spPr/>
        <p:txBody>
          <a:bodyPr/>
          <a:lstStyle>
            <a:lvl1pPr>
              <a:defRPr>
                <a:latin typeface="+mn-lt"/>
              </a:defRPr>
            </a:lvl1pPr>
          </a:lstStyle>
          <a:p>
            <a:endParaRPr lang="en-US"/>
          </a:p>
        </p:txBody>
      </p:sp>
      <p:sp>
        <p:nvSpPr>
          <p:cNvPr id="6" name="Slide Number Placeholder 5">
            <a:extLst>
              <a:ext uri="{FF2B5EF4-FFF2-40B4-BE49-F238E27FC236}">
                <a16:creationId xmlns:a16="http://schemas.microsoft.com/office/drawing/2014/main" id="{60731837-C94E-4B5B-BCF0-110C69EDB41C}"/>
              </a:ext>
            </a:extLst>
          </p:cNvPr>
          <p:cNvSpPr>
            <a:spLocks noGrp="1"/>
          </p:cNvSpPr>
          <p:nvPr>
            <p:ph type="sldNum" sz="quarter" idx="12"/>
          </p:nvPr>
        </p:nvSpPr>
        <p:spPr/>
        <p:txBody>
          <a:bodyPr/>
          <a:lstStyle>
            <a:lvl1pPr>
              <a:defRPr>
                <a:latin typeface="+mn-lt"/>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3633134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ABDD2-E186-4F25-8FDE-D1E875E9C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18CC5B-A7E0-48B1-8329-6533AC76E7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905B1B-77FE-4BFC-BF87-87DA989F0082}"/>
              </a:ext>
            </a:extLst>
          </p:cNvPr>
          <p:cNvSpPr>
            <a:spLocks noGrp="1"/>
          </p:cNvSpPr>
          <p:nvPr>
            <p:ph type="dt" sz="half" idx="10"/>
          </p:nvPr>
        </p:nvSpPr>
        <p:spPr/>
        <p:txBody>
          <a:bodyPr/>
          <a:lstStyle/>
          <a:p>
            <a:fld id="{4C559632-1575-4E14-B53B-3DC3D5ED3947}" type="datetime1">
              <a:rPr lang="en-US" smtClean="0"/>
              <a:t>11/27/2024</a:t>
            </a:fld>
            <a:endParaRPr lang="en-US"/>
          </a:p>
        </p:txBody>
      </p:sp>
      <p:sp>
        <p:nvSpPr>
          <p:cNvPr id="5" name="Footer Placeholder 4">
            <a:extLst>
              <a:ext uri="{FF2B5EF4-FFF2-40B4-BE49-F238E27FC236}">
                <a16:creationId xmlns:a16="http://schemas.microsoft.com/office/drawing/2014/main" id="{3118531E-1B90-4631-BD37-4BB1DBFAB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A55E8-88DC-4280-8E04-FF50FF8EDB5A}"/>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84692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60633D-90E4-4F5A-9EBF-DDEC2B0B47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DD3065-FA3D-42C8-BFDA-967C87F4F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DC126F-38E2-4425-861F-98ED432284BA}"/>
              </a:ext>
            </a:extLst>
          </p:cNvPr>
          <p:cNvSpPr>
            <a:spLocks noGrp="1"/>
          </p:cNvSpPr>
          <p:nvPr>
            <p:ph type="dt" sz="half" idx="10"/>
          </p:nvPr>
        </p:nvSpPr>
        <p:spPr/>
        <p:txBody>
          <a:bodyPr/>
          <a:lstStyle/>
          <a:p>
            <a:fld id="{CC4A6868-2568-4CC9-B302-F37117B01A6E}" type="datetime1">
              <a:rPr lang="en-US" smtClean="0"/>
              <a:t>11/27/2024</a:t>
            </a:fld>
            <a:endParaRPr lang="en-US"/>
          </a:p>
        </p:txBody>
      </p:sp>
      <p:sp>
        <p:nvSpPr>
          <p:cNvPr id="5" name="Footer Placeholder 4">
            <a:extLst>
              <a:ext uri="{FF2B5EF4-FFF2-40B4-BE49-F238E27FC236}">
                <a16:creationId xmlns:a16="http://schemas.microsoft.com/office/drawing/2014/main" id="{CA9645D8-F22A-4354-A8B3-96E8A2D23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9E2295-A616-4D57-8800-7B7E213A8CC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59927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p>
            <a:fld id="{0055F08A-1E71-4B2B-BB49-E743F2903911}" type="datetime1">
              <a:rPr lang="en-US" smtClean="0"/>
              <a:t>11/27/2024</a:t>
            </a:fld>
            <a:endParaRPr lang="en-US"/>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248540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20B05-7BF6-4073-9106-FA19E97273CB}"/>
              </a:ext>
            </a:extLst>
          </p:cNvPr>
          <p:cNvSpPr>
            <a:spLocks noGrp="1"/>
          </p:cNvSpPr>
          <p:nvPr>
            <p:ph type="title"/>
          </p:nvPr>
        </p:nvSpPr>
        <p:spPr>
          <a:xfrm>
            <a:off x="831850" y="1709738"/>
            <a:ext cx="10515600" cy="2852737"/>
          </a:xfrm>
        </p:spPr>
        <p:txBody>
          <a:bodyPr anchor="b"/>
          <a:lstStyle>
            <a:lvl1pPr>
              <a:defRPr sz="4400"/>
            </a:lvl1pPr>
          </a:lstStyle>
          <a:p>
            <a:r>
              <a:rPr lang="en-US"/>
              <a:t>Click to edit Master title style</a:t>
            </a:r>
          </a:p>
        </p:txBody>
      </p:sp>
      <p:sp>
        <p:nvSpPr>
          <p:cNvPr id="3" name="Text Placeholder 2">
            <a:extLst>
              <a:ext uri="{FF2B5EF4-FFF2-40B4-BE49-F238E27FC236}">
                <a16:creationId xmlns:a16="http://schemas.microsoft.com/office/drawing/2014/main" id="{4E8EE8D7-6B58-4A3F-9DD5-E563D5192A68}"/>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02990E-9F0A-446A-B5B8-459CA8D98D92}"/>
              </a:ext>
            </a:extLst>
          </p:cNvPr>
          <p:cNvSpPr>
            <a:spLocks noGrp="1"/>
          </p:cNvSpPr>
          <p:nvPr>
            <p:ph type="dt" sz="half" idx="10"/>
          </p:nvPr>
        </p:nvSpPr>
        <p:spPr/>
        <p:txBody>
          <a:bodyPr/>
          <a:lstStyle/>
          <a:p>
            <a:fld id="{15417D9E-721A-44BB-8863-9873FE64DA75}" type="datetime1">
              <a:rPr lang="en-US" smtClean="0"/>
              <a:t>11/27/2024</a:t>
            </a:fld>
            <a:endParaRPr lang="en-US"/>
          </a:p>
        </p:txBody>
      </p:sp>
      <p:sp>
        <p:nvSpPr>
          <p:cNvPr id="5" name="Footer Placeholder 4">
            <a:extLst>
              <a:ext uri="{FF2B5EF4-FFF2-40B4-BE49-F238E27FC236}">
                <a16:creationId xmlns:a16="http://schemas.microsoft.com/office/drawing/2014/main" id="{89E68EAA-4377-45FF-9D7C-9E77BC9F2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07FA71-74C3-44B8-A0AC-E18A1E76B43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77526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71F12-2D88-4F76-AF46-BD5156C127A9}"/>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E6E1AA46-E3EB-4704-B019-F90F1E6177A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C17480F-A530-4D05-9A22-E573FB4BA6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B56FDA-C47A-4F4A-A364-BA60A25AB90A}"/>
              </a:ext>
            </a:extLst>
          </p:cNvPr>
          <p:cNvSpPr>
            <a:spLocks noGrp="1"/>
          </p:cNvSpPr>
          <p:nvPr>
            <p:ph type="dt" sz="half" idx="10"/>
          </p:nvPr>
        </p:nvSpPr>
        <p:spPr/>
        <p:txBody>
          <a:bodyPr/>
          <a:lstStyle/>
          <a:p>
            <a:fld id="{5F31DA2F-80B8-49CF-99FB-5ABCA53A607A}" type="datetime1">
              <a:rPr lang="en-US" smtClean="0"/>
              <a:t>11/27/2024</a:t>
            </a:fld>
            <a:endParaRPr lang="en-US"/>
          </a:p>
        </p:txBody>
      </p:sp>
      <p:sp>
        <p:nvSpPr>
          <p:cNvPr id="6" name="Footer Placeholder 5">
            <a:extLst>
              <a:ext uri="{FF2B5EF4-FFF2-40B4-BE49-F238E27FC236}">
                <a16:creationId xmlns:a16="http://schemas.microsoft.com/office/drawing/2014/main" id="{7326D8DD-6D84-44D4-8A1B-57615B3ED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C8FE31-B577-4017-8AFE-A8BA09596E9C}"/>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90883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C28C9-B8CC-413F-9FFA-626680E4A82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B53FE72-9D42-45F5-A37F-B12130388AD5}"/>
              </a:ext>
            </a:extLst>
          </p:cNvPr>
          <p:cNvSpPr>
            <a:spLocks noGrp="1"/>
          </p:cNvSpPr>
          <p:nvPr>
            <p:ph type="body" idx="1"/>
          </p:nvPr>
        </p:nvSpPr>
        <p:spPr>
          <a:xfrm>
            <a:off x="839788" y="1752600"/>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E3A31D-9B5F-4DE3-B18D-F7F77782EB46}"/>
              </a:ext>
            </a:extLst>
          </p:cNvPr>
          <p:cNvSpPr>
            <a:spLocks noGrp="1"/>
          </p:cNvSpPr>
          <p:nvPr>
            <p:ph sz="half" idx="2"/>
          </p:nvPr>
        </p:nvSpPr>
        <p:spPr>
          <a:xfrm>
            <a:off x="839788" y="2666999"/>
            <a:ext cx="5157787"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0BE1D2D-822C-466C-A7B9-1A2D97366A41}"/>
              </a:ext>
            </a:extLst>
          </p:cNvPr>
          <p:cNvSpPr>
            <a:spLocks noGrp="1"/>
          </p:cNvSpPr>
          <p:nvPr>
            <p:ph type="body" sz="quarter" idx="3"/>
          </p:nvPr>
        </p:nvSpPr>
        <p:spPr>
          <a:xfrm>
            <a:off x="6172200" y="1752600"/>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F13B2C-44CA-49C4-BC84-02AF1638F381}"/>
              </a:ext>
            </a:extLst>
          </p:cNvPr>
          <p:cNvSpPr>
            <a:spLocks noGrp="1"/>
          </p:cNvSpPr>
          <p:nvPr>
            <p:ph sz="quarter" idx="4"/>
          </p:nvPr>
        </p:nvSpPr>
        <p:spPr>
          <a:xfrm>
            <a:off x="6172200" y="2666999"/>
            <a:ext cx="5183188"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93CB55-E9C1-4CE6-9B61-81B71475B960}"/>
              </a:ext>
            </a:extLst>
          </p:cNvPr>
          <p:cNvSpPr>
            <a:spLocks noGrp="1"/>
          </p:cNvSpPr>
          <p:nvPr>
            <p:ph type="dt" sz="half" idx="10"/>
          </p:nvPr>
        </p:nvSpPr>
        <p:spPr/>
        <p:txBody>
          <a:bodyPr/>
          <a:lstStyle/>
          <a:p>
            <a:fld id="{28852172-E6C9-4B6C-929A-A9DE3837BBF1}" type="datetime1">
              <a:rPr lang="en-US" smtClean="0"/>
              <a:t>11/27/2024</a:t>
            </a:fld>
            <a:endParaRPr lang="en-US"/>
          </a:p>
        </p:txBody>
      </p:sp>
      <p:sp>
        <p:nvSpPr>
          <p:cNvPr id="8" name="Footer Placeholder 7">
            <a:extLst>
              <a:ext uri="{FF2B5EF4-FFF2-40B4-BE49-F238E27FC236}">
                <a16:creationId xmlns:a16="http://schemas.microsoft.com/office/drawing/2014/main" id="{0DF22318-747B-4EC9-862C-D9FD488CC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FBDDDF-16BD-438D-937D-0E3E30E74E86}"/>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620780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92D5F-0BD4-4517-9233-E08AF405B6DE}"/>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B83523B8-51E3-48B8-BFD8-CE950619804E}"/>
              </a:ext>
            </a:extLst>
          </p:cNvPr>
          <p:cNvSpPr>
            <a:spLocks noGrp="1"/>
          </p:cNvSpPr>
          <p:nvPr>
            <p:ph type="dt" sz="half" idx="10"/>
          </p:nvPr>
        </p:nvSpPr>
        <p:spPr/>
        <p:txBody>
          <a:bodyPr/>
          <a:lstStyle/>
          <a:p>
            <a:fld id="{3AB41CFF-90C9-47B3-9DA1-F2BF8D839F7E}" type="datetime1">
              <a:rPr lang="en-US" smtClean="0"/>
              <a:t>11/27/2024</a:t>
            </a:fld>
            <a:endParaRPr lang="en-US"/>
          </a:p>
        </p:txBody>
      </p:sp>
      <p:sp>
        <p:nvSpPr>
          <p:cNvPr id="4" name="Footer Placeholder 3">
            <a:extLst>
              <a:ext uri="{FF2B5EF4-FFF2-40B4-BE49-F238E27FC236}">
                <a16:creationId xmlns:a16="http://schemas.microsoft.com/office/drawing/2014/main" id="{7D739B90-5D50-4424-B51D-53C391621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6F9286-3A00-4D3C-A3F0-50AC9045C4E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23443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33BE2-665A-42DA-A3B7-835F81A3F46B}"/>
              </a:ext>
            </a:extLst>
          </p:cNvPr>
          <p:cNvSpPr>
            <a:spLocks noGrp="1"/>
          </p:cNvSpPr>
          <p:nvPr>
            <p:ph type="dt" sz="half" idx="10"/>
          </p:nvPr>
        </p:nvSpPr>
        <p:spPr/>
        <p:txBody>
          <a:bodyPr/>
          <a:lstStyle/>
          <a:p>
            <a:fld id="{F06048FA-06AB-4884-A69B-986B96E68A24}" type="datetime1">
              <a:rPr lang="en-US" smtClean="0"/>
              <a:t>11/27/2024</a:t>
            </a:fld>
            <a:endParaRPr lang="en-US"/>
          </a:p>
        </p:txBody>
      </p:sp>
      <p:sp>
        <p:nvSpPr>
          <p:cNvPr id="3" name="Footer Placeholder 2">
            <a:extLst>
              <a:ext uri="{FF2B5EF4-FFF2-40B4-BE49-F238E27FC236}">
                <a16:creationId xmlns:a16="http://schemas.microsoft.com/office/drawing/2014/main" id="{634DBCBD-AD42-432D-ABA9-20D616AF3E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140251-3596-4673-B24B-59A6F9ED8FB3}"/>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051526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A81A1-6D8E-4DD6-8E49-DABDE6D107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93F18F-F78D-4A31-A6BC-6552105BC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82C2F4-BDF4-4A4F-AA3D-52692932C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13850F-5C87-4F08-9658-EAF049B60EB0}"/>
              </a:ext>
            </a:extLst>
          </p:cNvPr>
          <p:cNvSpPr>
            <a:spLocks noGrp="1"/>
          </p:cNvSpPr>
          <p:nvPr>
            <p:ph type="dt" sz="half" idx="10"/>
          </p:nvPr>
        </p:nvSpPr>
        <p:spPr/>
        <p:txBody>
          <a:bodyPr/>
          <a:lstStyle/>
          <a:p>
            <a:fld id="{50DB7ABA-0172-4F9C-889D-567164F66BCD}" type="datetime1">
              <a:rPr lang="en-US" smtClean="0"/>
              <a:t>11/27/2024</a:t>
            </a:fld>
            <a:endParaRPr lang="en-US"/>
          </a:p>
        </p:txBody>
      </p:sp>
      <p:sp>
        <p:nvSpPr>
          <p:cNvPr id="6" name="Footer Placeholder 5">
            <a:extLst>
              <a:ext uri="{FF2B5EF4-FFF2-40B4-BE49-F238E27FC236}">
                <a16:creationId xmlns:a16="http://schemas.microsoft.com/office/drawing/2014/main" id="{210BCE9A-A746-4439-B5D3-966FBC8E5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1D3B51-AA2E-4AA1-8062-A0D476D80CCB}"/>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14252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02CF7-F453-4B3E-9510-D74797987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E2A1B9-8A2A-4B49-8B79-76D3EEB36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D9FEA03-0EC4-4085-AE63-4AA492D61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05AD5B-0DEA-4C6F-94D2-FAA99F2E5DA9}"/>
              </a:ext>
            </a:extLst>
          </p:cNvPr>
          <p:cNvSpPr>
            <a:spLocks noGrp="1"/>
          </p:cNvSpPr>
          <p:nvPr>
            <p:ph type="dt" sz="half" idx="10"/>
          </p:nvPr>
        </p:nvSpPr>
        <p:spPr/>
        <p:txBody>
          <a:bodyPr/>
          <a:lstStyle/>
          <a:p>
            <a:fld id="{78AC6A5B-8AE7-4A41-B5A7-9ADC6686DC18}" type="datetime1">
              <a:rPr lang="en-US" smtClean="0"/>
              <a:t>11/27/2024</a:t>
            </a:fld>
            <a:endParaRPr lang="en-US"/>
          </a:p>
        </p:txBody>
      </p:sp>
      <p:sp>
        <p:nvSpPr>
          <p:cNvPr id="6" name="Footer Placeholder 5">
            <a:extLst>
              <a:ext uri="{FF2B5EF4-FFF2-40B4-BE49-F238E27FC236}">
                <a16:creationId xmlns:a16="http://schemas.microsoft.com/office/drawing/2014/main" id="{F0DC6744-7CBA-4A1D-8F87-10699F981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AD9048-35FF-4BE9-8157-BE4BAA1C725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665924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p:nvPr/>
        </p:nvSpPr>
        <p:spPr>
          <a:xfrm>
            <a:off x="0" y="1"/>
            <a:ext cx="12192000" cy="6858004"/>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40" name="Picture 39">
            <a:extLst>
              <a:ext uri="{FF2B5EF4-FFF2-40B4-BE49-F238E27FC236}">
                <a16:creationId xmlns:a16="http://schemas.microsoft.com/office/drawing/2014/main" id="{1CB7E8AE-A3AC-4BB7-A5C6-F00EC697B265}"/>
              </a:ext>
            </a:extLst>
          </p:cNvPr>
          <p:cNvPicPr>
            <a:picLocks noChangeAspect="1"/>
          </p:cNvPicPr>
          <p:nvPr/>
        </p:nvPicPr>
        <p:blipFill>
          <a:blip r:embed="rId13">
            <a:alphaModFix amt="35000"/>
            <a:extLst>
              <a:ext uri="{28A0092B-C50C-407E-A947-70E740481C1C}">
                <a14:useLocalDpi xmlns:a14="http://schemas.microsoft.com/office/drawing/2010/main" val="0"/>
              </a:ext>
            </a:extLst>
          </a:blip>
          <a:stretch>
            <a:fillRect/>
          </a:stretch>
        </p:blipFill>
        <p:spPr>
          <a:xfrm>
            <a:off x="0" y="1"/>
            <a:ext cx="12192000" cy="1392401"/>
          </a:xfrm>
          <a:prstGeom prst="rect">
            <a:avLst/>
          </a:prstGeom>
        </p:spPr>
      </p:pic>
      <p:sp>
        <p:nvSpPr>
          <p:cNvPr id="2" name="Title Placeholder 1">
            <a:extLst>
              <a:ext uri="{FF2B5EF4-FFF2-40B4-BE49-F238E27FC236}">
                <a16:creationId xmlns:a16="http://schemas.microsoft.com/office/drawing/2014/main" id="{E9984D45-0ED3-4D03-8E44-5E355C9134F1}"/>
              </a:ext>
            </a:extLst>
          </p:cNvPr>
          <p:cNvSpPr>
            <a:spLocks noGrp="1"/>
          </p:cNvSpPr>
          <p:nvPr>
            <p:ph type="title"/>
          </p:nvPr>
        </p:nvSpPr>
        <p:spPr>
          <a:xfrm>
            <a:off x="838200" y="425450"/>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F687D6E-D1E9-489C-9AA9-3575C39BAA0B}"/>
              </a:ext>
            </a:extLst>
          </p:cNvPr>
          <p:cNvSpPr>
            <a:spLocks noGrp="1"/>
          </p:cNvSpPr>
          <p:nvPr>
            <p:ph type="body" idx="1"/>
          </p:nvPr>
        </p:nvSpPr>
        <p:spPr>
          <a:xfrm>
            <a:off x="838200" y="1949450"/>
            <a:ext cx="10515600" cy="41957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364E9C-08EE-4B1B-B3FC-D6D997F4EA38}"/>
              </a:ext>
            </a:extLst>
          </p:cNvPr>
          <p:cNvSpPr>
            <a:spLocks noGrp="1"/>
          </p:cNvSpPr>
          <p:nvPr>
            <p:ph type="dt" sz="half" idx="2"/>
          </p:nvPr>
        </p:nvSpPr>
        <p:spPr>
          <a:xfrm>
            <a:off x="838200" y="6324600"/>
            <a:ext cx="2743200" cy="365125"/>
          </a:xfrm>
          <a:prstGeom prst="rect">
            <a:avLst/>
          </a:prstGeom>
        </p:spPr>
        <p:txBody>
          <a:bodyPr vert="horz" lIns="91440" tIns="45720" rIns="91440" bIns="45720" rtlCol="0" anchor="ctr"/>
          <a:lstStyle>
            <a:lvl1pPr algn="l">
              <a:defRPr sz="900">
                <a:solidFill>
                  <a:schemeClr val="bg1">
                    <a:alpha val="60000"/>
                  </a:schemeClr>
                </a:solidFill>
                <a:latin typeface="+mn-lt"/>
              </a:defRPr>
            </a:lvl1pPr>
          </a:lstStyle>
          <a:p>
            <a:fld id="{57E0CF6C-748E-4B7A-BC8B-3011EF78ED13}" type="datetime1">
              <a:rPr lang="en-US" smtClean="0"/>
              <a:pPr/>
              <a:t>11/27/2024</a:t>
            </a:fld>
            <a:endParaRPr lang="en-US"/>
          </a:p>
        </p:txBody>
      </p:sp>
      <p:sp>
        <p:nvSpPr>
          <p:cNvPr id="5" name="Footer Placeholder 4">
            <a:extLst>
              <a:ext uri="{FF2B5EF4-FFF2-40B4-BE49-F238E27FC236}">
                <a16:creationId xmlns:a16="http://schemas.microsoft.com/office/drawing/2014/main" id="{BAB0A1F1-38FE-4C27-81E6-A43A54793FC3}"/>
              </a:ext>
            </a:extLst>
          </p:cNvPr>
          <p:cNvSpPr>
            <a:spLocks noGrp="1"/>
          </p:cNvSpPr>
          <p:nvPr>
            <p:ph type="ftr" sz="quarter" idx="3"/>
          </p:nvPr>
        </p:nvSpPr>
        <p:spPr>
          <a:xfrm>
            <a:off x="4038600" y="6324600"/>
            <a:ext cx="4114800" cy="365125"/>
          </a:xfrm>
          <a:prstGeom prst="rect">
            <a:avLst/>
          </a:prstGeom>
        </p:spPr>
        <p:txBody>
          <a:bodyPr vert="horz" lIns="91440" tIns="45720" rIns="91440" bIns="45720" rtlCol="0" anchor="ctr"/>
          <a:lstStyle>
            <a:lvl1pPr algn="ctr">
              <a:defRPr sz="900">
                <a:solidFill>
                  <a:schemeClr val="bg1">
                    <a:alpha val="60000"/>
                  </a:schemeClr>
                </a:solidFill>
                <a:latin typeface="+mn-lt"/>
              </a:defRPr>
            </a:lvl1pPr>
          </a:lstStyle>
          <a:p>
            <a:endParaRPr lang="en-US"/>
          </a:p>
        </p:txBody>
      </p:sp>
      <p:sp>
        <p:nvSpPr>
          <p:cNvPr id="6" name="Slide Number Placeholder 5">
            <a:extLst>
              <a:ext uri="{FF2B5EF4-FFF2-40B4-BE49-F238E27FC236}">
                <a16:creationId xmlns:a16="http://schemas.microsoft.com/office/drawing/2014/main" id="{5E26B39A-FFD8-42EF-ADC7-7DB3B302F8B2}"/>
              </a:ext>
            </a:extLst>
          </p:cNvPr>
          <p:cNvSpPr>
            <a:spLocks noGrp="1"/>
          </p:cNvSpPr>
          <p:nvPr>
            <p:ph type="sldNum" sz="quarter" idx="4"/>
          </p:nvPr>
        </p:nvSpPr>
        <p:spPr>
          <a:xfrm>
            <a:off x="8610600" y="6324600"/>
            <a:ext cx="2743200" cy="365125"/>
          </a:xfrm>
          <a:prstGeom prst="rect">
            <a:avLst/>
          </a:prstGeom>
        </p:spPr>
        <p:txBody>
          <a:bodyPr vert="horz" lIns="91440" tIns="45720" rIns="91440" bIns="45720" rtlCol="0" anchor="ctr"/>
          <a:lstStyle>
            <a:lvl1pPr algn="r">
              <a:defRPr sz="900">
                <a:solidFill>
                  <a:schemeClr val="bg1">
                    <a:alpha val="60000"/>
                  </a:schemeClr>
                </a:solidFill>
                <a:latin typeface="+mn-lt"/>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3232271192"/>
      </p:ext>
    </p:extLst>
  </p:cSld>
  <p:clrMap bg1="lt1" tx1="dk1" bg2="lt2" tx2="dk2" accent1="accent1" accent2="accent2" accent3="accent3" accent4="accent4" accent5="accent5" accent6="accent6" hlink="hlink" folHlink="folHlink"/>
  <p:sldLayoutIdLst>
    <p:sldLayoutId id="2147483698" r:id="rId1"/>
    <p:sldLayoutId id="2147483688" r:id="rId2"/>
    <p:sldLayoutId id="2147483689" r:id="rId3"/>
    <p:sldLayoutId id="2147483690" r:id="rId4"/>
    <p:sldLayoutId id="2147483691" r:id="rId5"/>
    <p:sldLayoutId id="2147483692" r:id="rId6"/>
    <p:sldLayoutId id="2147483693" r:id="rId7"/>
    <p:sldLayoutId id="2147483697" r:id="rId8"/>
    <p:sldLayoutId id="2147483694" r:id="rId9"/>
    <p:sldLayoutId id="2147483695" r:id="rId10"/>
    <p:sldLayoutId id="2147483696" r:id="rId11"/>
  </p:sldLayoutIdLst>
  <p:hf sldNum="0" hdr="0" ftr="0" dt="0"/>
  <p:txStyles>
    <p:titleStyle>
      <a:lvl1pPr algn="l" defTabSz="914400" rtl="0" eaLnBrk="1" latinLnBrk="0" hangingPunct="1">
        <a:lnSpc>
          <a:spcPct val="100000"/>
        </a:lnSpc>
        <a:spcBef>
          <a:spcPct val="0"/>
        </a:spcBef>
        <a:buNone/>
        <a:defRPr sz="4400" b="1" kern="1200">
          <a:solidFill>
            <a:schemeClr val="bg1"/>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29F2144-48B7-4730-955E-365ECED3A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id="{E765FF50-D2F9-4A4F-86ED-F101E172B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2" name="Titel 1">
            <a:extLst>
              <a:ext uri="{FF2B5EF4-FFF2-40B4-BE49-F238E27FC236}">
                <a16:creationId xmlns:a16="http://schemas.microsoft.com/office/drawing/2014/main" id="{26CDDD79-C65E-D3F5-B32C-372E63103A1F}"/>
              </a:ext>
            </a:extLst>
          </p:cNvPr>
          <p:cNvSpPr>
            <a:spLocks noGrp="1"/>
          </p:cNvSpPr>
          <p:nvPr>
            <p:ph type="ctrTitle"/>
          </p:nvPr>
        </p:nvSpPr>
        <p:spPr>
          <a:xfrm>
            <a:off x="838200" y="513189"/>
            <a:ext cx="5797883" cy="2667000"/>
          </a:xfrm>
        </p:spPr>
        <p:txBody>
          <a:bodyPr anchor="b">
            <a:normAutofit/>
          </a:bodyPr>
          <a:lstStyle/>
          <a:p>
            <a:pPr algn="l"/>
            <a:r>
              <a:rPr lang="nl-NL" err="1">
                <a:solidFill>
                  <a:schemeClr val="tx2"/>
                </a:solidFill>
              </a:rPr>
              <a:t>Ideation</a:t>
            </a:r>
            <a:r>
              <a:rPr lang="nl-NL">
                <a:solidFill>
                  <a:schemeClr val="tx2"/>
                </a:solidFill>
              </a:rPr>
              <a:t> | AppHive</a:t>
            </a:r>
          </a:p>
        </p:txBody>
      </p:sp>
      <p:sp>
        <p:nvSpPr>
          <p:cNvPr id="3" name="Ondertitel 2">
            <a:extLst>
              <a:ext uri="{FF2B5EF4-FFF2-40B4-BE49-F238E27FC236}">
                <a16:creationId xmlns:a16="http://schemas.microsoft.com/office/drawing/2014/main" id="{31CB30C5-13EF-AC4A-CE78-EF081F10CAAD}"/>
              </a:ext>
            </a:extLst>
          </p:cNvPr>
          <p:cNvSpPr>
            <a:spLocks noGrp="1"/>
          </p:cNvSpPr>
          <p:nvPr>
            <p:ph type="subTitle" idx="1"/>
          </p:nvPr>
        </p:nvSpPr>
        <p:spPr>
          <a:xfrm>
            <a:off x="838200" y="3408788"/>
            <a:ext cx="5797882" cy="1785690"/>
          </a:xfrm>
        </p:spPr>
        <p:txBody>
          <a:bodyPr anchor="t">
            <a:normAutofit/>
          </a:bodyPr>
          <a:lstStyle/>
          <a:p>
            <a:pPr algn="l"/>
            <a:r>
              <a:rPr lang="nl-NL" sz="2200" err="1">
                <a:solidFill>
                  <a:schemeClr val="tx2"/>
                </a:solidFill>
              </a:rPr>
              <a:t>Emmanuela</a:t>
            </a:r>
            <a:r>
              <a:rPr lang="nl-NL" sz="2200">
                <a:solidFill>
                  <a:schemeClr val="tx2"/>
                </a:solidFill>
              </a:rPr>
              <a:t>, </a:t>
            </a:r>
            <a:r>
              <a:rPr lang="nl-NL" sz="2200" err="1">
                <a:solidFill>
                  <a:schemeClr val="tx2"/>
                </a:solidFill>
              </a:rPr>
              <a:t>Furkan</a:t>
            </a:r>
            <a:r>
              <a:rPr lang="nl-NL" sz="2200">
                <a:solidFill>
                  <a:schemeClr val="tx2"/>
                </a:solidFill>
              </a:rPr>
              <a:t>, Ibrahim &amp; </a:t>
            </a:r>
            <a:r>
              <a:rPr lang="nl-NL" sz="2200" err="1">
                <a:solidFill>
                  <a:schemeClr val="tx2"/>
                </a:solidFill>
              </a:rPr>
              <a:t>Quy</a:t>
            </a:r>
            <a:endParaRPr lang="nl-NL" sz="2200">
              <a:solidFill>
                <a:schemeClr val="tx2"/>
              </a:solidFill>
            </a:endParaRPr>
          </a:p>
          <a:p>
            <a:pPr algn="l"/>
            <a:r>
              <a:rPr lang="nl-NL" sz="2200">
                <a:solidFill>
                  <a:schemeClr val="tx2"/>
                </a:solidFill>
              </a:rPr>
              <a:t>28-11-2024</a:t>
            </a:r>
          </a:p>
        </p:txBody>
      </p:sp>
      <p:pic>
        <p:nvPicPr>
          <p:cNvPr id="4" name="Picture 3" descr="Afbeelding met blauw, Elektrisch blauw&#10;&#10;Automatisch gegenereerde beschrijving">
            <a:extLst>
              <a:ext uri="{FF2B5EF4-FFF2-40B4-BE49-F238E27FC236}">
                <a16:creationId xmlns:a16="http://schemas.microsoft.com/office/drawing/2014/main" id="{9251E798-803A-19DE-1453-0E865B199958}"/>
              </a:ext>
            </a:extLst>
          </p:cNvPr>
          <p:cNvPicPr>
            <a:picLocks noChangeAspect="1"/>
          </p:cNvPicPr>
          <p:nvPr/>
        </p:nvPicPr>
        <p:blipFill>
          <a:blip r:embed="rId3"/>
          <a:srcRect l="22627" r="33209"/>
          <a:stretch/>
        </p:blipFill>
        <p:spPr>
          <a:xfrm>
            <a:off x="7162800" y="10"/>
            <a:ext cx="5029200" cy="5693802"/>
          </a:xfrm>
          <a:prstGeom prst="rect">
            <a:avLst/>
          </a:prstGeom>
        </p:spPr>
      </p:pic>
      <p:sp>
        <p:nvSpPr>
          <p:cNvPr id="13" name="Rectangle 12">
            <a:extLst>
              <a:ext uri="{FF2B5EF4-FFF2-40B4-BE49-F238E27FC236}">
                <a16:creationId xmlns:a16="http://schemas.microsoft.com/office/drawing/2014/main" id="{04D834C7-8223-43DA-AA30-E15A1BC7BB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693812"/>
            <a:ext cx="12192000" cy="1164188"/>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5" name="Rectangle 14">
            <a:extLst>
              <a:ext uri="{FF2B5EF4-FFF2-40B4-BE49-F238E27FC236}">
                <a16:creationId xmlns:a16="http://schemas.microsoft.com/office/drawing/2014/main" id="{B62DE6C5-8EB8-4E41-B0FF-93563AA4C5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061" y="5693811"/>
            <a:ext cx="12191999" cy="1164188"/>
          </a:xfrm>
          <a:prstGeom prst="rect">
            <a:avLst/>
          </a:prstGeom>
          <a:blipFill dpi="0" rotWithShape="1">
            <a:blip r:embed="rId4">
              <a:alphaModFix amt="20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1596135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B2CFC7-3004-430A-3EEF-377761429150}"/>
              </a:ext>
            </a:extLst>
          </p:cNvPr>
          <p:cNvSpPr>
            <a:spLocks noGrp="1"/>
          </p:cNvSpPr>
          <p:nvPr>
            <p:ph type="title"/>
          </p:nvPr>
        </p:nvSpPr>
        <p:spPr/>
        <p:txBody>
          <a:bodyPr/>
          <a:lstStyle/>
          <a:p>
            <a:r>
              <a:rPr lang="nl-NL"/>
              <a:t>Agenda</a:t>
            </a:r>
          </a:p>
        </p:txBody>
      </p:sp>
      <p:sp>
        <p:nvSpPr>
          <p:cNvPr id="3" name="Tijdelijke aanduiding voor inhoud 2">
            <a:extLst>
              <a:ext uri="{FF2B5EF4-FFF2-40B4-BE49-F238E27FC236}">
                <a16:creationId xmlns:a16="http://schemas.microsoft.com/office/drawing/2014/main" id="{977B8806-CCA9-94E3-2888-EB9650CAB951}"/>
              </a:ext>
            </a:extLst>
          </p:cNvPr>
          <p:cNvSpPr>
            <a:spLocks noGrp="1"/>
          </p:cNvSpPr>
          <p:nvPr>
            <p:ph idx="1"/>
          </p:nvPr>
        </p:nvSpPr>
        <p:spPr/>
        <p:txBody>
          <a:bodyPr>
            <a:normAutofit/>
          </a:bodyPr>
          <a:lstStyle/>
          <a:p>
            <a:r>
              <a:rPr lang="nl-NL" sz="2400"/>
              <a:t>Introductie</a:t>
            </a:r>
          </a:p>
          <a:p>
            <a:r>
              <a:rPr lang="nl-NL" sz="2400"/>
              <a:t>Idee 1</a:t>
            </a:r>
          </a:p>
          <a:p>
            <a:r>
              <a:rPr lang="nl-NL" sz="2400"/>
              <a:t>Idee 2</a:t>
            </a:r>
          </a:p>
          <a:p>
            <a:r>
              <a:rPr lang="nl-NL" sz="2400"/>
              <a:t>Idee 3</a:t>
            </a:r>
          </a:p>
          <a:p>
            <a:r>
              <a:rPr lang="nl-NL" sz="2400" err="1"/>
              <a:t>Recap</a:t>
            </a:r>
            <a:endParaRPr lang="nl-NL" sz="2400"/>
          </a:p>
          <a:p>
            <a:r>
              <a:rPr lang="nl-NL" sz="2400"/>
              <a:t>Bevindingen </a:t>
            </a:r>
          </a:p>
          <a:p>
            <a:r>
              <a:rPr lang="nl-NL" sz="2400"/>
              <a:t>Discussie</a:t>
            </a:r>
          </a:p>
        </p:txBody>
      </p:sp>
    </p:spTree>
    <p:extLst>
      <p:ext uri="{BB962C8B-B14F-4D97-AF65-F5344CB8AC3E}">
        <p14:creationId xmlns:p14="http://schemas.microsoft.com/office/powerpoint/2010/main" val="2847448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FEFB36-EC65-B625-570A-9C60A105D260}"/>
              </a:ext>
            </a:extLst>
          </p:cNvPr>
          <p:cNvSpPr>
            <a:spLocks noGrp="1"/>
          </p:cNvSpPr>
          <p:nvPr>
            <p:ph type="title"/>
          </p:nvPr>
        </p:nvSpPr>
        <p:spPr/>
        <p:txBody>
          <a:bodyPr/>
          <a:lstStyle/>
          <a:p>
            <a:r>
              <a:rPr lang="nl-NL"/>
              <a:t>Introductie</a:t>
            </a:r>
          </a:p>
        </p:txBody>
      </p:sp>
      <p:sp>
        <p:nvSpPr>
          <p:cNvPr id="3" name="Tijdelijke aanduiding voor inhoud 2">
            <a:extLst>
              <a:ext uri="{FF2B5EF4-FFF2-40B4-BE49-F238E27FC236}">
                <a16:creationId xmlns:a16="http://schemas.microsoft.com/office/drawing/2014/main" id="{8D430FF3-3FF2-D27D-51C1-0E42C125E6C5}"/>
              </a:ext>
            </a:extLst>
          </p:cNvPr>
          <p:cNvSpPr>
            <a:spLocks noGrp="1"/>
          </p:cNvSpPr>
          <p:nvPr>
            <p:ph idx="1"/>
          </p:nvPr>
        </p:nvSpPr>
        <p:spPr/>
        <p:txBody>
          <a:bodyPr/>
          <a:lstStyle/>
          <a:p>
            <a:r>
              <a:rPr lang="nl-NL"/>
              <a:t>Wie we zijn</a:t>
            </a:r>
          </a:p>
          <a:p>
            <a:r>
              <a:rPr lang="nl-NL"/>
              <a:t>Wat we hebben gedaan:</a:t>
            </a:r>
          </a:p>
          <a:p>
            <a:pPr lvl="1"/>
            <a:r>
              <a:rPr lang="nl-NL"/>
              <a:t>Plan van aanpak</a:t>
            </a:r>
          </a:p>
          <a:p>
            <a:pPr lvl="1"/>
            <a:r>
              <a:rPr lang="nl-NL"/>
              <a:t>Stakeholderanalyse</a:t>
            </a:r>
          </a:p>
          <a:p>
            <a:pPr lvl="1"/>
            <a:r>
              <a:rPr lang="nl-NL"/>
              <a:t>Manifest</a:t>
            </a:r>
          </a:p>
        </p:txBody>
      </p:sp>
    </p:spTree>
    <p:extLst>
      <p:ext uri="{BB962C8B-B14F-4D97-AF65-F5344CB8AC3E}">
        <p14:creationId xmlns:p14="http://schemas.microsoft.com/office/powerpoint/2010/main" val="3029540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21BA3F-BC89-1FD7-8C82-8F24CC5DB96A}"/>
              </a:ext>
            </a:extLst>
          </p:cNvPr>
          <p:cNvSpPr>
            <a:spLocks noGrp="1"/>
          </p:cNvSpPr>
          <p:nvPr>
            <p:ph type="title"/>
          </p:nvPr>
        </p:nvSpPr>
        <p:spPr/>
        <p:txBody>
          <a:bodyPr/>
          <a:lstStyle/>
          <a:p>
            <a:r>
              <a:rPr lang="nl-NL"/>
              <a:t>Idee 1: App Pakketten</a:t>
            </a:r>
          </a:p>
        </p:txBody>
      </p:sp>
      <p:sp>
        <p:nvSpPr>
          <p:cNvPr id="3" name="Tijdelijke aanduiding voor inhoud 2">
            <a:extLst>
              <a:ext uri="{FF2B5EF4-FFF2-40B4-BE49-F238E27FC236}">
                <a16:creationId xmlns:a16="http://schemas.microsoft.com/office/drawing/2014/main" id="{F8B71FF3-3F4B-A1C6-1248-571A77773B30}"/>
              </a:ext>
            </a:extLst>
          </p:cNvPr>
          <p:cNvSpPr>
            <a:spLocks noGrp="1"/>
          </p:cNvSpPr>
          <p:nvPr>
            <p:ph idx="1"/>
          </p:nvPr>
        </p:nvSpPr>
        <p:spPr/>
        <p:txBody>
          <a:bodyPr>
            <a:normAutofit fontScale="85000" lnSpcReduction="20000"/>
          </a:bodyPr>
          <a:lstStyle/>
          <a:p>
            <a:r>
              <a:rPr lang="nl-NL"/>
              <a:t>Wat houdt het in?</a:t>
            </a:r>
          </a:p>
          <a:p>
            <a:pPr lvl="1"/>
            <a:r>
              <a:rPr lang="nl-NL"/>
              <a:t>Standaard pakketten voor specifieke functies.</a:t>
            </a:r>
          </a:p>
          <a:p>
            <a:pPr lvl="1"/>
            <a:r>
              <a:rPr lang="nl-NL"/>
              <a:t>Flexibiliteit om zelf extra apps te kiezen.</a:t>
            </a:r>
          </a:p>
          <a:p>
            <a:pPr lvl="1"/>
            <a:r>
              <a:rPr lang="nl-NL"/>
              <a:t>Minder tijd nodig om de juiste apps te vinden.</a:t>
            </a:r>
          </a:p>
          <a:p>
            <a:r>
              <a:rPr lang="nl-NL"/>
              <a:t>Waarom is dit belangrijk?</a:t>
            </a:r>
          </a:p>
          <a:p>
            <a:pPr lvl="1"/>
            <a:r>
              <a:rPr lang="nl-NL"/>
              <a:t>Efficiëntie en tijdsbesparing voor gebruikers.</a:t>
            </a:r>
          </a:p>
          <a:p>
            <a:pPr lvl="1"/>
            <a:r>
              <a:rPr lang="nl-NL"/>
              <a:t>Vermindert verwarring door een duidelijke structuur.</a:t>
            </a:r>
          </a:p>
          <a:p>
            <a:pPr lvl="1"/>
            <a:r>
              <a:rPr lang="nl-NL"/>
              <a:t>Helpt bij het hanteren van werk-privégrenzen.</a:t>
            </a:r>
          </a:p>
          <a:p>
            <a:r>
              <a:rPr lang="nl-NL"/>
              <a:t>Voor wie is dit handig?</a:t>
            </a:r>
          </a:p>
          <a:p>
            <a:pPr lvl="1"/>
            <a:r>
              <a:rPr lang="nl-NL"/>
              <a:t>Ambtenaren zoals procescoördinatoren en projectmanagers.</a:t>
            </a:r>
          </a:p>
          <a:p>
            <a:pPr lvl="1"/>
            <a:r>
              <a:rPr lang="nl-NL"/>
              <a:t>Gebruikers met weinig technische kennis.</a:t>
            </a:r>
          </a:p>
        </p:txBody>
      </p:sp>
      <p:pic>
        <p:nvPicPr>
          <p:cNvPr id="1026" name="Picture 2" descr="Package - Free shipping and delivery icons">
            <a:extLst>
              <a:ext uri="{FF2B5EF4-FFF2-40B4-BE49-F238E27FC236}">
                <a16:creationId xmlns:a16="http://schemas.microsoft.com/office/drawing/2014/main" id="{E47E23AD-39CB-4262-8952-9C32341EEC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50715" y="1691323"/>
            <a:ext cx="3118338" cy="3118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5154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21BA3F-BC89-1FD7-8C82-8F24CC5DB96A}"/>
              </a:ext>
            </a:extLst>
          </p:cNvPr>
          <p:cNvSpPr>
            <a:spLocks noGrp="1"/>
          </p:cNvSpPr>
          <p:nvPr>
            <p:ph type="title"/>
          </p:nvPr>
        </p:nvSpPr>
        <p:spPr/>
        <p:txBody>
          <a:bodyPr/>
          <a:lstStyle/>
          <a:p>
            <a:r>
              <a:rPr lang="nl-NL"/>
              <a:t>Idee 2 - Beta Versie</a:t>
            </a:r>
          </a:p>
        </p:txBody>
      </p:sp>
      <p:sp>
        <p:nvSpPr>
          <p:cNvPr id="3" name="Tijdelijke aanduiding voor inhoud 2">
            <a:extLst>
              <a:ext uri="{FF2B5EF4-FFF2-40B4-BE49-F238E27FC236}">
                <a16:creationId xmlns:a16="http://schemas.microsoft.com/office/drawing/2014/main" id="{F8B71FF3-3F4B-A1C6-1248-571A77773B30}"/>
              </a:ext>
            </a:extLst>
          </p:cNvPr>
          <p:cNvSpPr>
            <a:spLocks noGrp="1"/>
          </p:cNvSpPr>
          <p:nvPr>
            <p:ph idx="1"/>
          </p:nvPr>
        </p:nvSpPr>
        <p:spPr>
          <a:xfrm>
            <a:off x="372978" y="1816452"/>
            <a:ext cx="10515600" cy="4195763"/>
          </a:xfrm>
        </p:spPr>
        <p:txBody>
          <a:bodyPr>
            <a:normAutofit fontScale="85000" lnSpcReduction="20000"/>
          </a:bodyPr>
          <a:lstStyle/>
          <a:p>
            <a:r>
              <a:rPr lang="nl-NL"/>
              <a:t>Wat houdt het in?</a:t>
            </a:r>
          </a:p>
          <a:p>
            <a:pPr lvl="1"/>
            <a:r>
              <a:rPr lang="nl-NL"/>
              <a:t>Een testversie van de apps op de appwinkel.</a:t>
            </a:r>
          </a:p>
          <a:p>
            <a:pPr lvl="1"/>
            <a:r>
              <a:rPr lang="nl-NL"/>
              <a:t>Opdrachtgever en gebruikers kunnen vooraf feedback geven.</a:t>
            </a:r>
          </a:p>
          <a:p>
            <a:pPr lvl="1"/>
            <a:r>
              <a:rPr lang="nl-NL"/>
              <a:t>Ruimte om verbeteringen aan te brengen voordat de apps live gaan.</a:t>
            </a:r>
          </a:p>
          <a:p>
            <a:r>
              <a:rPr lang="nl-NL"/>
              <a:t>Waarom is dit belangrijk?</a:t>
            </a:r>
          </a:p>
          <a:p>
            <a:pPr lvl="1"/>
            <a:r>
              <a:rPr lang="nl-NL"/>
              <a:t>Feedback zorgt voor een betere gebruikerservaring.</a:t>
            </a:r>
          </a:p>
          <a:p>
            <a:pPr lvl="1"/>
            <a:r>
              <a:rPr lang="nl-NL"/>
              <a:t>Gebruikers voelen zich betrokken bij het proces.</a:t>
            </a:r>
          </a:p>
          <a:p>
            <a:pPr lvl="1"/>
            <a:r>
              <a:rPr lang="nl-NL"/>
              <a:t>Voorkomt problemen of teleurstellingen bij de lancering.</a:t>
            </a:r>
          </a:p>
          <a:p>
            <a:r>
              <a:rPr lang="nl-NL"/>
              <a:t>Hoe werkt het?</a:t>
            </a:r>
          </a:p>
          <a:p>
            <a:pPr lvl="1"/>
            <a:r>
              <a:rPr lang="nl-NL"/>
              <a:t>Testomgeving waarin alle functies werkend worden gepresenteerd.</a:t>
            </a:r>
          </a:p>
          <a:p>
            <a:pPr lvl="1"/>
            <a:r>
              <a:rPr lang="nl-NL"/>
              <a:t>Gebruikers kunnen feedback geven.</a:t>
            </a:r>
          </a:p>
        </p:txBody>
      </p:sp>
      <p:pic>
        <p:nvPicPr>
          <p:cNvPr id="2052" name="Picture 4" descr="Clipboard - Free files and folders icons">
            <a:extLst>
              <a:ext uri="{FF2B5EF4-FFF2-40B4-BE49-F238E27FC236}">
                <a16:creationId xmlns:a16="http://schemas.microsoft.com/office/drawing/2014/main" id="{5D325623-B800-509E-DAD1-AEAC32ACA18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93190" y="3429000"/>
            <a:ext cx="2305251" cy="23052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4628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A79988-5A67-71D6-22FC-BE80BAD5329B}"/>
              </a:ext>
            </a:extLst>
          </p:cNvPr>
          <p:cNvSpPr>
            <a:spLocks noGrp="1"/>
          </p:cNvSpPr>
          <p:nvPr>
            <p:ph type="title"/>
          </p:nvPr>
        </p:nvSpPr>
        <p:spPr/>
        <p:txBody>
          <a:bodyPr/>
          <a:lstStyle/>
          <a:p>
            <a:r>
              <a:rPr lang="nl-NL"/>
              <a:t>Idee 3 – Public Stack Scan</a:t>
            </a:r>
          </a:p>
        </p:txBody>
      </p:sp>
      <p:sp>
        <p:nvSpPr>
          <p:cNvPr id="3" name="Tijdelijke aanduiding voor inhoud 2">
            <a:extLst>
              <a:ext uri="{FF2B5EF4-FFF2-40B4-BE49-F238E27FC236}">
                <a16:creationId xmlns:a16="http://schemas.microsoft.com/office/drawing/2014/main" id="{674F19BB-7581-10AC-9481-966636CB5943}"/>
              </a:ext>
            </a:extLst>
          </p:cNvPr>
          <p:cNvSpPr>
            <a:spLocks noGrp="1"/>
          </p:cNvSpPr>
          <p:nvPr>
            <p:ph idx="1"/>
          </p:nvPr>
        </p:nvSpPr>
        <p:spPr>
          <a:xfrm>
            <a:off x="292768" y="1901324"/>
            <a:ext cx="10515600" cy="4195763"/>
          </a:xfrm>
        </p:spPr>
        <p:txBody>
          <a:bodyPr>
            <a:normAutofit fontScale="85000" lnSpcReduction="20000"/>
          </a:bodyPr>
          <a:lstStyle/>
          <a:p>
            <a:r>
              <a:rPr lang="nl-NL"/>
              <a:t>Wat houdt het in?</a:t>
            </a:r>
          </a:p>
          <a:p>
            <a:pPr lvl="1"/>
            <a:r>
              <a:rPr lang="nl-NL"/>
              <a:t>Elk app krijgt een beoordeling op privacy, veiligheid en transparantie.</a:t>
            </a:r>
          </a:p>
          <a:p>
            <a:pPr lvl="1"/>
            <a:r>
              <a:rPr lang="nl-NL"/>
              <a:t>Gebruikers zien direct hoe apps scoren.</a:t>
            </a:r>
          </a:p>
          <a:p>
            <a:pPr lvl="1"/>
            <a:r>
              <a:rPr lang="nl-NL"/>
              <a:t>Helpt bij het maken van bewuste keuzes.</a:t>
            </a:r>
          </a:p>
          <a:p>
            <a:r>
              <a:rPr lang="nl-NL"/>
              <a:t>Waarom is dit belangrijk?</a:t>
            </a:r>
          </a:p>
          <a:p>
            <a:pPr lvl="1"/>
            <a:r>
              <a:rPr lang="nl-NL"/>
              <a:t>Verhoogt vertrouwen in de appwinkel.</a:t>
            </a:r>
          </a:p>
          <a:p>
            <a:pPr lvl="1"/>
            <a:r>
              <a:rPr lang="nl-NL"/>
              <a:t>Gebruikers hoeven zelf geen technische details te onderzoeken.</a:t>
            </a:r>
          </a:p>
          <a:p>
            <a:pPr lvl="1"/>
            <a:r>
              <a:rPr lang="nl-NL"/>
              <a:t>Ondersteunt ethische waarden zoals privacy en transparantie.</a:t>
            </a:r>
          </a:p>
          <a:p>
            <a:r>
              <a:rPr lang="nl-NL"/>
              <a:t>Hoe werkt het?</a:t>
            </a:r>
          </a:p>
          <a:p>
            <a:pPr lvl="1"/>
            <a:r>
              <a:rPr lang="nl-NL"/>
              <a:t>Automatische analyse van apps op basis van vastgestelde criteria.</a:t>
            </a:r>
          </a:p>
          <a:p>
            <a:pPr lvl="1"/>
            <a:r>
              <a:rPr lang="nl-NL"/>
              <a:t>Scores worden overzichtelijk weergegeven bij elke app.</a:t>
            </a:r>
          </a:p>
        </p:txBody>
      </p:sp>
      <p:pic>
        <p:nvPicPr>
          <p:cNvPr id="3074" name="Picture 2" descr="Minor Public Stack 2022">
            <a:extLst>
              <a:ext uri="{FF2B5EF4-FFF2-40B4-BE49-F238E27FC236}">
                <a16:creationId xmlns:a16="http://schemas.microsoft.com/office/drawing/2014/main" id="{D4816B77-8144-98FB-B838-0B1B09C9809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2999" r="17241"/>
          <a:stretch/>
        </p:blipFill>
        <p:spPr bwMode="auto">
          <a:xfrm>
            <a:off x="9004176" y="3013794"/>
            <a:ext cx="2722603" cy="3063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7950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A79988-5A67-71D6-22FC-BE80BAD5329B}"/>
              </a:ext>
            </a:extLst>
          </p:cNvPr>
          <p:cNvSpPr>
            <a:spLocks noGrp="1"/>
          </p:cNvSpPr>
          <p:nvPr>
            <p:ph type="title"/>
          </p:nvPr>
        </p:nvSpPr>
        <p:spPr/>
        <p:txBody>
          <a:bodyPr/>
          <a:lstStyle/>
          <a:p>
            <a:r>
              <a:rPr lang="nl-NL" err="1"/>
              <a:t>Recap</a:t>
            </a:r>
            <a:endParaRPr lang="nl-NL"/>
          </a:p>
        </p:txBody>
      </p:sp>
      <p:grpSp>
        <p:nvGrpSpPr>
          <p:cNvPr id="5" name="Group 4">
            <a:extLst>
              <a:ext uri="{FF2B5EF4-FFF2-40B4-BE49-F238E27FC236}">
                <a16:creationId xmlns:a16="http://schemas.microsoft.com/office/drawing/2014/main" id="{6B93EDFE-F0BE-8A5F-DBD7-A2DE90FE93AE}"/>
              </a:ext>
            </a:extLst>
          </p:cNvPr>
          <p:cNvGrpSpPr/>
          <p:nvPr/>
        </p:nvGrpSpPr>
        <p:grpSpPr>
          <a:xfrm>
            <a:off x="526181" y="2203656"/>
            <a:ext cx="11139638" cy="3439483"/>
            <a:chOff x="526181" y="2109871"/>
            <a:chExt cx="11139638" cy="3439483"/>
          </a:xfrm>
        </p:grpSpPr>
        <p:sp>
          <p:nvSpPr>
            <p:cNvPr id="4" name="Tekstvak 3">
              <a:extLst>
                <a:ext uri="{FF2B5EF4-FFF2-40B4-BE49-F238E27FC236}">
                  <a16:creationId xmlns:a16="http://schemas.microsoft.com/office/drawing/2014/main" id="{067D716E-BAC4-46E1-6855-13CEFE0F48D5}"/>
                </a:ext>
              </a:extLst>
            </p:cNvPr>
            <p:cNvSpPr txBox="1"/>
            <p:nvPr/>
          </p:nvSpPr>
          <p:spPr>
            <a:xfrm>
              <a:off x="526181" y="2109871"/>
              <a:ext cx="3680059" cy="3416320"/>
            </a:xfrm>
            <a:prstGeom prst="rect">
              <a:avLst/>
            </a:prstGeom>
            <a:solidFill>
              <a:schemeClr val="tx2">
                <a:lumMod val="75000"/>
                <a:lumOff val="25000"/>
              </a:schemeClr>
            </a:solidFill>
          </p:spPr>
          <p:txBody>
            <a:bodyPr wrap="square" rtlCol="0">
              <a:spAutoFit/>
            </a:bodyPr>
            <a:lstStyle/>
            <a:p>
              <a:r>
                <a:rPr lang="nl-NL" b="1">
                  <a:solidFill>
                    <a:schemeClr val="bg1"/>
                  </a:solidFill>
                </a:rPr>
                <a:t>Idee 1: App Pakketten</a:t>
              </a:r>
            </a:p>
            <a:p>
              <a:endParaRPr lang="nl-NL">
                <a:solidFill>
                  <a:schemeClr val="bg1"/>
                </a:solidFill>
              </a:endParaRPr>
            </a:p>
            <a:p>
              <a:pPr marL="285750" indent="-285750">
                <a:buFont typeface="Arial" panose="020B0604020202020204" pitchFamily="34" charset="0"/>
                <a:buChar char="•"/>
              </a:pPr>
              <a:r>
                <a:rPr lang="nl-NL">
                  <a:solidFill>
                    <a:schemeClr val="bg1"/>
                  </a:solidFill>
                </a:rPr>
                <a:t>Vooraf samengestelde pakketten apps voor specifieke functies.</a:t>
              </a:r>
            </a:p>
            <a:p>
              <a:endParaRPr lang="nl-NL">
                <a:solidFill>
                  <a:schemeClr val="bg1"/>
                </a:solidFill>
              </a:endParaRPr>
            </a:p>
            <a:p>
              <a:pPr marL="285750" indent="-285750">
                <a:buFont typeface="Arial" panose="020B0604020202020204" pitchFamily="34" charset="0"/>
                <a:buChar char="•"/>
              </a:pPr>
              <a:r>
                <a:rPr lang="nl-NL">
                  <a:solidFill>
                    <a:schemeClr val="bg1"/>
                  </a:solidFill>
                </a:rPr>
                <a:t>Gebruikers kunnen aanvullende apps kiezen voor meer vrijheid.</a:t>
              </a:r>
            </a:p>
            <a:p>
              <a:endParaRPr lang="nl-NL">
                <a:solidFill>
                  <a:schemeClr val="bg1"/>
                </a:solidFill>
              </a:endParaRPr>
            </a:p>
            <a:p>
              <a:pPr marL="285750" indent="-285750">
                <a:buFont typeface="Arial" panose="020B0604020202020204" pitchFamily="34" charset="0"/>
                <a:buChar char="•"/>
              </a:pPr>
              <a:r>
                <a:rPr lang="nl-NL">
                  <a:solidFill>
                    <a:schemeClr val="bg1"/>
                  </a:solidFill>
                </a:rPr>
                <a:t>Maakt </a:t>
              </a:r>
              <a:r>
                <a:rPr lang="nl-NL" err="1">
                  <a:solidFill>
                    <a:schemeClr val="bg1"/>
                  </a:solidFill>
                </a:rPr>
                <a:t>onboarding</a:t>
              </a:r>
              <a:r>
                <a:rPr lang="nl-NL">
                  <a:solidFill>
                    <a:schemeClr val="bg1"/>
                  </a:solidFill>
                </a:rPr>
                <a:t> eenvoudiger en efficiënter.</a:t>
              </a:r>
            </a:p>
          </p:txBody>
        </p:sp>
        <p:sp>
          <p:nvSpPr>
            <p:cNvPr id="7" name="Tekstvak 6">
              <a:extLst>
                <a:ext uri="{FF2B5EF4-FFF2-40B4-BE49-F238E27FC236}">
                  <a16:creationId xmlns:a16="http://schemas.microsoft.com/office/drawing/2014/main" id="{8A8E3D66-A155-E897-6D60-A60B5BAC54B2}"/>
                </a:ext>
              </a:extLst>
            </p:cNvPr>
            <p:cNvSpPr txBox="1"/>
            <p:nvPr/>
          </p:nvSpPr>
          <p:spPr>
            <a:xfrm>
              <a:off x="4361045" y="2133034"/>
              <a:ext cx="3541295" cy="3416320"/>
            </a:xfrm>
            <a:prstGeom prst="rect">
              <a:avLst/>
            </a:prstGeom>
            <a:solidFill>
              <a:srgbClr val="8D60A8"/>
            </a:solidFill>
          </p:spPr>
          <p:txBody>
            <a:bodyPr wrap="square" rtlCol="0">
              <a:spAutoFit/>
            </a:bodyPr>
            <a:lstStyle/>
            <a:p>
              <a:r>
                <a:rPr lang="nl-NL" b="1">
                  <a:solidFill>
                    <a:schemeClr val="bg1"/>
                  </a:solidFill>
                </a:rPr>
                <a:t>Idee 2: </a:t>
              </a:r>
              <a:r>
                <a:rPr lang="nl-NL" b="1" err="1">
                  <a:solidFill>
                    <a:schemeClr val="bg1"/>
                  </a:solidFill>
                </a:rPr>
                <a:t>Beta</a:t>
              </a:r>
              <a:r>
                <a:rPr lang="nl-NL" b="1">
                  <a:solidFill>
                    <a:schemeClr val="bg1"/>
                  </a:solidFill>
                </a:rPr>
                <a:t> Versie</a:t>
              </a:r>
            </a:p>
            <a:p>
              <a:endParaRPr lang="nl-NL">
                <a:solidFill>
                  <a:schemeClr val="bg1"/>
                </a:solidFill>
              </a:endParaRPr>
            </a:p>
            <a:p>
              <a:pPr marL="285750" indent="-285750">
                <a:buFontTx/>
                <a:buChar char="-"/>
              </a:pPr>
              <a:r>
                <a:rPr lang="nl-NL">
                  <a:solidFill>
                    <a:schemeClr val="bg1"/>
                  </a:solidFill>
                </a:rPr>
                <a:t>Een testomgeving waarmee de opdrachtgever feedback kan geven.</a:t>
              </a:r>
            </a:p>
            <a:p>
              <a:pPr marL="285750" indent="-285750">
                <a:buFontTx/>
                <a:buChar char="-"/>
              </a:pPr>
              <a:endParaRPr lang="nl-NL">
                <a:solidFill>
                  <a:schemeClr val="bg1"/>
                </a:solidFill>
              </a:endParaRPr>
            </a:p>
            <a:p>
              <a:pPr marL="285750" indent="-285750">
                <a:buFontTx/>
                <a:buChar char="-"/>
              </a:pPr>
              <a:r>
                <a:rPr lang="nl-NL">
                  <a:solidFill>
                    <a:schemeClr val="bg1"/>
                  </a:solidFill>
                </a:rPr>
                <a:t>Verhelpt fouten en brengt verbeteringen aan voor lancering.</a:t>
              </a:r>
            </a:p>
            <a:p>
              <a:pPr marL="285750" indent="-285750">
                <a:buFontTx/>
                <a:buChar char="-"/>
              </a:pPr>
              <a:endParaRPr lang="nl-NL">
                <a:solidFill>
                  <a:schemeClr val="bg1"/>
                </a:solidFill>
              </a:endParaRPr>
            </a:p>
            <a:p>
              <a:pPr marL="285750" indent="-285750">
                <a:buFontTx/>
                <a:buChar char="-"/>
              </a:pPr>
              <a:r>
                <a:rPr lang="nl-NL">
                  <a:solidFill>
                    <a:schemeClr val="bg1"/>
                  </a:solidFill>
                </a:rPr>
                <a:t>Helpt verwachtingen van de opdrachtgever te managen.</a:t>
              </a:r>
            </a:p>
          </p:txBody>
        </p:sp>
        <p:sp>
          <p:nvSpPr>
            <p:cNvPr id="8" name="Tekstvak 7">
              <a:extLst>
                <a:ext uri="{FF2B5EF4-FFF2-40B4-BE49-F238E27FC236}">
                  <a16:creationId xmlns:a16="http://schemas.microsoft.com/office/drawing/2014/main" id="{C0F4F8F3-0D65-6694-B3E0-3FDA2866478D}"/>
                </a:ext>
              </a:extLst>
            </p:cNvPr>
            <p:cNvSpPr txBox="1"/>
            <p:nvPr/>
          </p:nvSpPr>
          <p:spPr>
            <a:xfrm>
              <a:off x="8057146" y="2111809"/>
              <a:ext cx="3608673" cy="3416320"/>
            </a:xfrm>
            <a:prstGeom prst="rect">
              <a:avLst/>
            </a:prstGeom>
            <a:solidFill>
              <a:schemeClr val="accent3">
                <a:lumMod val="75000"/>
              </a:schemeClr>
            </a:solidFill>
          </p:spPr>
          <p:txBody>
            <a:bodyPr wrap="square" rtlCol="0">
              <a:spAutoFit/>
            </a:bodyPr>
            <a:lstStyle/>
            <a:p>
              <a:r>
                <a:rPr lang="nl-NL" b="1">
                  <a:solidFill>
                    <a:schemeClr val="bg1"/>
                  </a:solidFill>
                </a:rPr>
                <a:t>Idee 3: Public Stack Scan</a:t>
              </a:r>
            </a:p>
            <a:p>
              <a:endParaRPr lang="nl-NL">
                <a:solidFill>
                  <a:schemeClr val="bg1"/>
                </a:solidFill>
              </a:endParaRPr>
            </a:p>
            <a:p>
              <a:pPr marL="285750" indent="-285750">
                <a:buFontTx/>
                <a:buChar char="-"/>
              </a:pPr>
              <a:r>
                <a:rPr lang="nl-NL">
                  <a:solidFill>
                    <a:schemeClr val="bg1"/>
                  </a:solidFill>
                </a:rPr>
                <a:t>Scant apps op privacy, veiligheid en betrouwbaarheid.</a:t>
              </a:r>
            </a:p>
            <a:p>
              <a:pPr marL="285750" indent="-285750">
                <a:buFontTx/>
                <a:buChar char="-"/>
              </a:pPr>
              <a:endParaRPr lang="nl-NL">
                <a:solidFill>
                  <a:schemeClr val="bg1"/>
                </a:solidFill>
              </a:endParaRPr>
            </a:p>
            <a:p>
              <a:pPr marL="285750" indent="-285750">
                <a:buFontTx/>
                <a:buChar char="-"/>
              </a:pPr>
              <a:r>
                <a:rPr lang="nl-NL">
                  <a:solidFill>
                    <a:schemeClr val="bg1"/>
                  </a:solidFill>
                </a:rPr>
                <a:t>Geeft scores om transparantie te bieden aan gebruikers.</a:t>
              </a:r>
            </a:p>
            <a:p>
              <a:pPr marL="285750" indent="-285750">
                <a:buFontTx/>
                <a:buChar char="-"/>
              </a:pPr>
              <a:endParaRPr lang="nl-NL">
                <a:solidFill>
                  <a:schemeClr val="bg1"/>
                </a:solidFill>
              </a:endParaRPr>
            </a:p>
            <a:p>
              <a:pPr marL="285750" indent="-285750">
                <a:buFontTx/>
                <a:buChar char="-"/>
              </a:pPr>
              <a:r>
                <a:rPr lang="nl-NL">
                  <a:solidFill>
                    <a:schemeClr val="bg1"/>
                  </a:solidFill>
                </a:rPr>
                <a:t>Moedigt appontwikkelaars aan om betere apps te maken.</a:t>
              </a:r>
            </a:p>
          </p:txBody>
        </p:sp>
      </p:grpSp>
    </p:spTree>
    <p:extLst>
      <p:ext uri="{BB962C8B-B14F-4D97-AF65-F5344CB8AC3E}">
        <p14:creationId xmlns:p14="http://schemas.microsoft.com/office/powerpoint/2010/main" val="3321810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CFC30C-9240-E006-64DE-DC1CCEF7E074}"/>
              </a:ext>
            </a:extLst>
          </p:cNvPr>
          <p:cNvSpPr>
            <a:spLocks noGrp="1"/>
          </p:cNvSpPr>
          <p:nvPr>
            <p:ph type="title"/>
          </p:nvPr>
        </p:nvSpPr>
        <p:spPr/>
        <p:txBody>
          <a:bodyPr/>
          <a:lstStyle/>
          <a:p>
            <a:r>
              <a:rPr lang="nl-NL"/>
              <a:t>Bevindingen uit Interviews</a:t>
            </a:r>
          </a:p>
        </p:txBody>
      </p:sp>
      <p:sp>
        <p:nvSpPr>
          <p:cNvPr id="3" name="Tijdelijke aanduiding voor inhoud 2">
            <a:extLst>
              <a:ext uri="{FF2B5EF4-FFF2-40B4-BE49-F238E27FC236}">
                <a16:creationId xmlns:a16="http://schemas.microsoft.com/office/drawing/2014/main" id="{3625B513-432A-6EB2-F3C3-E470418933D9}"/>
              </a:ext>
            </a:extLst>
          </p:cNvPr>
          <p:cNvSpPr>
            <a:spLocks noGrp="1"/>
          </p:cNvSpPr>
          <p:nvPr>
            <p:ph idx="1"/>
          </p:nvPr>
        </p:nvSpPr>
        <p:spPr/>
        <p:txBody>
          <a:bodyPr/>
          <a:lstStyle/>
          <a:p>
            <a:r>
              <a:rPr lang="nl-NL"/>
              <a:t>Problemen met werktelefoons:</a:t>
            </a:r>
          </a:p>
          <a:p>
            <a:pPr lvl="1"/>
            <a:r>
              <a:rPr lang="nl-NL"/>
              <a:t>Verleiding om werk buiten werktijd op te pakken → negatieve impact op welzijn.</a:t>
            </a:r>
          </a:p>
          <a:p>
            <a:pPr lvl="1"/>
            <a:r>
              <a:rPr lang="nl-NL"/>
              <a:t>Frustratie over tijdrovend gebruik van werk-apps.</a:t>
            </a:r>
          </a:p>
          <a:p>
            <a:r>
              <a:rPr lang="nl-NL"/>
              <a:t>Behoeften:</a:t>
            </a:r>
          </a:p>
          <a:p>
            <a:pPr lvl="1"/>
            <a:r>
              <a:rPr lang="nl-NL"/>
              <a:t>Snelle, intuïtieve oplossingen.</a:t>
            </a:r>
          </a:p>
          <a:p>
            <a:pPr lvl="1"/>
            <a:r>
              <a:rPr lang="nl-NL"/>
              <a:t>Privacy en veiligheid zijn belangrijk, maar moeten moeiteloos zijn.</a:t>
            </a:r>
          </a:p>
          <a:p>
            <a:pPr lvl="1"/>
            <a:r>
              <a:rPr lang="nl-NL"/>
              <a:t>Grenzen stellen tussen werk en privé is essentieel.</a:t>
            </a:r>
          </a:p>
        </p:txBody>
      </p:sp>
    </p:spTree>
    <p:extLst>
      <p:ext uri="{BB962C8B-B14F-4D97-AF65-F5344CB8AC3E}">
        <p14:creationId xmlns:p14="http://schemas.microsoft.com/office/powerpoint/2010/main" val="801411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A79988-5A67-71D6-22FC-BE80BAD5329B}"/>
              </a:ext>
            </a:extLst>
          </p:cNvPr>
          <p:cNvSpPr>
            <a:spLocks noGrp="1"/>
          </p:cNvSpPr>
          <p:nvPr>
            <p:ph type="title"/>
          </p:nvPr>
        </p:nvSpPr>
        <p:spPr/>
        <p:txBody>
          <a:bodyPr/>
          <a:lstStyle/>
          <a:p>
            <a:r>
              <a:rPr lang="nl-NL"/>
              <a:t>Vragen &amp; Keuze</a:t>
            </a:r>
          </a:p>
        </p:txBody>
      </p:sp>
      <p:sp>
        <p:nvSpPr>
          <p:cNvPr id="3" name="Tijdelijke aanduiding voor inhoud 2">
            <a:extLst>
              <a:ext uri="{FF2B5EF4-FFF2-40B4-BE49-F238E27FC236}">
                <a16:creationId xmlns:a16="http://schemas.microsoft.com/office/drawing/2014/main" id="{674F19BB-7581-10AC-9481-966636CB5943}"/>
              </a:ext>
            </a:extLst>
          </p:cNvPr>
          <p:cNvSpPr>
            <a:spLocks noGrp="1"/>
          </p:cNvSpPr>
          <p:nvPr>
            <p:ph idx="1"/>
          </p:nvPr>
        </p:nvSpPr>
        <p:spPr/>
        <p:txBody>
          <a:bodyPr/>
          <a:lstStyle/>
          <a:p>
            <a:r>
              <a:rPr lang="nl-NL"/>
              <a:t>Wat zijn uw voorkeuren?</a:t>
            </a:r>
          </a:p>
          <a:p>
            <a:r>
              <a:rPr lang="nl-NL"/>
              <a:t>Combinaties mogelijk?</a:t>
            </a:r>
          </a:p>
          <a:p>
            <a:r>
              <a:rPr lang="nl-NL"/>
              <a:t>Aanvullende feedback</a:t>
            </a:r>
          </a:p>
        </p:txBody>
      </p:sp>
    </p:spTree>
    <p:extLst>
      <p:ext uri="{BB962C8B-B14F-4D97-AF65-F5344CB8AC3E}">
        <p14:creationId xmlns:p14="http://schemas.microsoft.com/office/powerpoint/2010/main" val="2719821246"/>
      </p:ext>
    </p:extLst>
  </p:cSld>
  <p:clrMapOvr>
    <a:masterClrMapping/>
  </p:clrMapOvr>
</p:sld>
</file>

<file path=ppt/theme/theme1.xml><?xml version="1.0" encoding="utf-8"?>
<a:theme xmlns:a="http://schemas.openxmlformats.org/drawingml/2006/main" name="BlockprintVTI">
  <a:themeElements>
    <a:clrScheme name="AnalogousFromLightSeedLeftStep">
      <a:dk1>
        <a:srgbClr val="000000"/>
      </a:dk1>
      <a:lt1>
        <a:srgbClr val="FFFFFF"/>
      </a:lt1>
      <a:dk2>
        <a:srgbClr val="362441"/>
      </a:dk2>
      <a:lt2>
        <a:srgbClr val="E2E8E6"/>
      </a:lt2>
      <a:accent1>
        <a:srgbClr val="C696A8"/>
      </a:accent1>
      <a:accent2>
        <a:srgbClr val="BA7FAE"/>
      </a:accent2>
      <a:accent3>
        <a:srgbClr val="BC96C6"/>
      </a:accent3>
      <a:accent4>
        <a:srgbClr val="957FBA"/>
      </a:accent4>
      <a:accent5>
        <a:srgbClr val="9698C6"/>
      </a:accent5>
      <a:accent6>
        <a:srgbClr val="7F9ABA"/>
      </a:accent6>
      <a:hlink>
        <a:srgbClr val="578F7A"/>
      </a:hlink>
      <a:folHlink>
        <a:srgbClr val="7F7F7F"/>
      </a:folHlink>
    </a:clrScheme>
    <a:fontScheme name="Custom 56">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printVTI" id="{AA8C8908-6BA4-477C-AEA4-CB6C32A1FE3B}" vid="{36392749-7C1D-4938-93BB-440CD2A1B0A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9</Slides>
  <Notes>9</Notes>
  <HiddenSlides>0</HiddenSlide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BlockprintVTI</vt:lpstr>
      <vt:lpstr>Ideation | AppHive</vt:lpstr>
      <vt:lpstr>Agenda</vt:lpstr>
      <vt:lpstr>Introductie</vt:lpstr>
      <vt:lpstr>Idee 1: App Pakketten</vt:lpstr>
      <vt:lpstr>Idee 2 - Beta Versie</vt:lpstr>
      <vt:lpstr>Idee 3 – Public Stack Scan</vt:lpstr>
      <vt:lpstr>Recap</vt:lpstr>
      <vt:lpstr>Bevindingen uit Interviews</vt:lpstr>
      <vt:lpstr>Vragen &amp; Keuze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Ideation | AppHive</dc:title>
  <dc:creator>Ibrahim Ishaque</dc:creator>
  <cp:revision>1</cp:revision>
  <dcterms:created xsi:type="dcterms:W3CDTF">2024-11-27T20:10:28Z</dcterms:created>
  <dcterms:modified xsi:type="dcterms:W3CDTF">2024-11-27T21:40:57Z</dcterms:modified>
</cp:coreProperties>
</file>