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17"/>
  </p:notesMasterIdLst>
  <p:sldIdLst>
    <p:sldId id="256" r:id="rId5"/>
    <p:sldId id="257" r:id="rId6"/>
    <p:sldId id="267" r:id="rId7"/>
    <p:sldId id="278" r:id="rId8"/>
    <p:sldId id="259" r:id="rId9"/>
    <p:sldId id="277" r:id="rId10"/>
    <p:sldId id="279" r:id="rId11"/>
    <p:sldId id="271" r:id="rId12"/>
    <p:sldId id="275" r:id="rId13"/>
    <p:sldId id="281" r:id="rId14"/>
    <p:sldId id="282" r:id="rId15"/>
    <p:sldId id="276"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CD9C67-431D-A3DF-B80C-C37C69C95F6C}" v="2" dt="2025-01-09T14:37:45.390"/>
    <p1510:client id="{4D62ACBC-6A90-44EE-A4C6-5FD6A2309517}" v="1" dt="2025-01-09T15:34:01.253"/>
    <p1510:client id="{6D51D347-EC98-A825-5BFA-06477195DF06}" v="146" dt="2025-01-08T21:31:30.417"/>
    <p1510:client id="{C42D72F7-782E-4FA8-B8D0-536B102ED799}" v="452" dt="2025-01-08T21:41:27.0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54" autoAdjust="0"/>
  </p:normalViewPr>
  <p:slideViewPr>
    <p:cSldViewPr snapToGrid="0">
      <p:cViewPr varScale="1">
        <p:scale>
          <a:sx n="65" d="100"/>
          <a:sy n="65" d="100"/>
        </p:scale>
        <p:origin x="133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brahim Ishaque" userId="e8ddfbe1-9125-49fb-9c7c-0d2ca92dfb46" providerId="ADAL" clId="{C42D72F7-782E-4FA8-B8D0-536B102ED799}"/>
    <pc:docChg chg="undo custSel addSld delSld modSld sldOrd">
      <pc:chgData name="Ibrahim Ishaque" userId="e8ddfbe1-9125-49fb-9c7c-0d2ca92dfb46" providerId="ADAL" clId="{C42D72F7-782E-4FA8-B8D0-536B102ED799}" dt="2025-01-08T21:41:27.087" v="1807" actId="20577"/>
      <pc:docMkLst>
        <pc:docMk/>
      </pc:docMkLst>
      <pc:sldChg chg="modSp mod modNotesTx">
        <pc:chgData name="Ibrahim Ishaque" userId="e8ddfbe1-9125-49fb-9c7c-0d2ca92dfb46" providerId="ADAL" clId="{C42D72F7-782E-4FA8-B8D0-536B102ED799}" dt="2025-01-08T21:05:35.921" v="80"/>
        <pc:sldMkLst>
          <pc:docMk/>
          <pc:sldMk cId="1596135526" sldId="256"/>
        </pc:sldMkLst>
        <pc:spChg chg="mod">
          <ac:chgData name="Ibrahim Ishaque" userId="e8ddfbe1-9125-49fb-9c7c-0d2ca92dfb46" providerId="ADAL" clId="{C42D72F7-782E-4FA8-B8D0-536B102ED799}" dt="2025-01-08T21:05:13.448" v="51" actId="20577"/>
          <ac:spMkLst>
            <pc:docMk/>
            <pc:sldMk cId="1596135526" sldId="256"/>
            <ac:spMk id="2" creationId="{26CDDD79-C65E-D3F5-B32C-372E63103A1F}"/>
          </ac:spMkLst>
        </pc:spChg>
        <pc:spChg chg="mod">
          <ac:chgData name="Ibrahim Ishaque" userId="e8ddfbe1-9125-49fb-9c7c-0d2ca92dfb46" providerId="ADAL" clId="{C42D72F7-782E-4FA8-B8D0-536B102ED799}" dt="2025-01-08T21:05:26.175" v="79" actId="20577"/>
          <ac:spMkLst>
            <pc:docMk/>
            <pc:sldMk cId="1596135526" sldId="256"/>
            <ac:spMk id="3" creationId="{31CB30C5-13EF-AC4A-CE78-EF081F10CAAD}"/>
          </ac:spMkLst>
        </pc:spChg>
      </pc:sldChg>
      <pc:sldChg chg="modSp mod modNotesTx">
        <pc:chgData name="Ibrahim Ishaque" userId="e8ddfbe1-9125-49fb-9c7c-0d2ca92dfb46" providerId="ADAL" clId="{C42D72F7-782E-4FA8-B8D0-536B102ED799}" dt="2025-01-08T21:06:31.693" v="219" actId="20577"/>
        <pc:sldMkLst>
          <pc:docMk/>
          <pc:sldMk cId="2847448481" sldId="257"/>
        </pc:sldMkLst>
        <pc:spChg chg="mod">
          <ac:chgData name="Ibrahim Ishaque" userId="e8ddfbe1-9125-49fb-9c7c-0d2ca92dfb46" providerId="ADAL" clId="{C42D72F7-782E-4FA8-B8D0-536B102ED799}" dt="2025-01-08T21:06:20.890" v="217" actId="20577"/>
          <ac:spMkLst>
            <pc:docMk/>
            <pc:sldMk cId="2847448481" sldId="257"/>
            <ac:spMk id="3" creationId="{977B8806-CCA9-94E3-2888-EB9650CAB951}"/>
          </ac:spMkLst>
        </pc:spChg>
      </pc:sldChg>
      <pc:sldChg chg="modSp mod modNotesTx">
        <pc:chgData name="Ibrahim Ishaque" userId="e8ddfbe1-9125-49fb-9c7c-0d2ca92dfb46" providerId="ADAL" clId="{C42D72F7-782E-4FA8-B8D0-536B102ED799}" dt="2025-01-08T21:41:27.087" v="1807" actId="20577"/>
        <pc:sldMkLst>
          <pc:docMk/>
          <pc:sldMk cId="3084628418" sldId="259"/>
        </pc:sldMkLst>
        <pc:spChg chg="mod">
          <ac:chgData name="Ibrahim Ishaque" userId="e8ddfbe1-9125-49fb-9c7c-0d2ca92dfb46" providerId="ADAL" clId="{C42D72F7-782E-4FA8-B8D0-536B102ED799}" dt="2025-01-08T21:41:27.087" v="1807" actId="20577"/>
          <ac:spMkLst>
            <pc:docMk/>
            <pc:sldMk cId="3084628418" sldId="259"/>
            <ac:spMk id="2" creationId="{1F21BA3F-BC89-1FD7-8C82-8F24CC5DB96A}"/>
          </ac:spMkLst>
        </pc:spChg>
        <pc:spChg chg="mod">
          <ac:chgData name="Ibrahim Ishaque" userId="e8ddfbe1-9125-49fb-9c7c-0d2ca92dfb46" providerId="ADAL" clId="{C42D72F7-782E-4FA8-B8D0-536B102ED799}" dt="2025-01-08T21:20:51.418" v="1657" actId="15"/>
          <ac:spMkLst>
            <pc:docMk/>
            <pc:sldMk cId="3084628418" sldId="259"/>
            <ac:spMk id="3" creationId="{F8B71FF3-3F4B-A1C6-1248-571A77773B30}"/>
          </ac:spMkLst>
        </pc:spChg>
      </pc:sldChg>
      <pc:sldChg chg="modSp mod modNotesTx">
        <pc:chgData name="Ibrahim Ishaque" userId="e8ddfbe1-9125-49fb-9c7c-0d2ca92dfb46" providerId="ADAL" clId="{C42D72F7-782E-4FA8-B8D0-536B102ED799}" dt="2025-01-08T21:07:42.167" v="405" actId="20577"/>
        <pc:sldMkLst>
          <pc:docMk/>
          <pc:sldMk cId="4280408200" sldId="267"/>
        </pc:sldMkLst>
        <pc:spChg chg="mod">
          <ac:chgData name="Ibrahim Ishaque" userId="e8ddfbe1-9125-49fb-9c7c-0d2ca92dfb46" providerId="ADAL" clId="{C42D72F7-782E-4FA8-B8D0-536B102ED799}" dt="2025-01-08T21:06:51.227" v="230" actId="20577"/>
          <ac:spMkLst>
            <pc:docMk/>
            <pc:sldMk cId="4280408200" sldId="267"/>
            <ac:spMk id="2" creationId="{C1DCB21D-D9C8-6272-965A-FC8D5FE0EA10}"/>
          </ac:spMkLst>
        </pc:spChg>
        <pc:spChg chg="mod">
          <ac:chgData name="Ibrahim Ishaque" userId="e8ddfbe1-9125-49fb-9c7c-0d2ca92dfb46" providerId="ADAL" clId="{C42D72F7-782E-4FA8-B8D0-536B102ED799}" dt="2025-01-08T21:07:29.907" v="396" actId="20577"/>
          <ac:spMkLst>
            <pc:docMk/>
            <pc:sldMk cId="4280408200" sldId="267"/>
            <ac:spMk id="3" creationId="{21D01C52-2575-8325-56D4-62560A3503C8}"/>
          </ac:spMkLst>
        </pc:spChg>
      </pc:sldChg>
      <pc:sldChg chg="del">
        <pc:chgData name="Ibrahim Ishaque" userId="e8ddfbe1-9125-49fb-9c7c-0d2ca92dfb46" providerId="ADAL" clId="{C42D72F7-782E-4FA8-B8D0-536B102ED799}" dt="2025-01-08T21:14:29.841" v="1359" actId="47"/>
        <pc:sldMkLst>
          <pc:docMk/>
          <pc:sldMk cId="2381330566" sldId="268"/>
        </pc:sldMkLst>
      </pc:sldChg>
      <pc:sldChg chg="del">
        <pc:chgData name="Ibrahim Ishaque" userId="e8ddfbe1-9125-49fb-9c7c-0d2ca92dfb46" providerId="ADAL" clId="{C42D72F7-782E-4FA8-B8D0-536B102ED799}" dt="2025-01-08T21:14:30.539" v="1360" actId="47"/>
        <pc:sldMkLst>
          <pc:docMk/>
          <pc:sldMk cId="2159395801" sldId="269"/>
        </pc:sldMkLst>
      </pc:sldChg>
      <pc:sldChg chg="addSp delSp modSp mod">
        <pc:chgData name="Ibrahim Ishaque" userId="e8ddfbe1-9125-49fb-9c7c-0d2ca92dfb46" providerId="ADAL" clId="{C42D72F7-782E-4FA8-B8D0-536B102ED799}" dt="2025-01-08T21:11:59.231" v="1088" actId="478"/>
        <pc:sldMkLst>
          <pc:docMk/>
          <pc:sldMk cId="2465198851" sldId="271"/>
        </pc:sldMkLst>
        <pc:spChg chg="mod">
          <ac:chgData name="Ibrahim Ishaque" userId="e8ddfbe1-9125-49fb-9c7c-0d2ca92dfb46" providerId="ADAL" clId="{C42D72F7-782E-4FA8-B8D0-536B102ED799}" dt="2025-01-08T21:11:32.100" v="1079" actId="20577"/>
          <ac:spMkLst>
            <pc:docMk/>
            <pc:sldMk cId="2465198851" sldId="271"/>
            <ac:spMk id="2" creationId="{E2C213BC-34D6-6077-1C05-AC699C6D2A49}"/>
          </ac:spMkLst>
        </pc:spChg>
        <pc:spChg chg="add mod">
          <ac:chgData name="Ibrahim Ishaque" userId="e8ddfbe1-9125-49fb-9c7c-0d2ca92dfb46" providerId="ADAL" clId="{C42D72F7-782E-4FA8-B8D0-536B102ED799}" dt="2025-01-08T21:11:59.231" v="1088" actId="478"/>
          <ac:spMkLst>
            <pc:docMk/>
            <pc:sldMk cId="2465198851" sldId="271"/>
            <ac:spMk id="4" creationId="{F07701D6-13F9-601D-4375-CEE9352D4668}"/>
          </ac:spMkLst>
        </pc:spChg>
        <pc:picChg chg="del">
          <ac:chgData name="Ibrahim Ishaque" userId="e8ddfbe1-9125-49fb-9c7c-0d2ca92dfb46" providerId="ADAL" clId="{C42D72F7-782E-4FA8-B8D0-536B102ED799}" dt="2025-01-08T21:11:59.231" v="1088" actId="478"/>
          <ac:picMkLst>
            <pc:docMk/>
            <pc:sldMk cId="2465198851" sldId="271"/>
            <ac:picMk id="10" creationId="{865B189E-5739-FABE-BFC7-151BF1CF5951}"/>
          </ac:picMkLst>
        </pc:picChg>
        <pc:picChg chg="del">
          <ac:chgData name="Ibrahim Ishaque" userId="e8ddfbe1-9125-49fb-9c7c-0d2ca92dfb46" providerId="ADAL" clId="{C42D72F7-782E-4FA8-B8D0-536B102ED799}" dt="2025-01-08T21:11:58.839" v="1087" actId="478"/>
          <ac:picMkLst>
            <pc:docMk/>
            <pc:sldMk cId="2465198851" sldId="271"/>
            <ac:picMk id="12" creationId="{527DF213-0CB5-9A28-AF55-F08A8BFC4040}"/>
          </ac:picMkLst>
        </pc:picChg>
        <pc:picChg chg="del">
          <ac:chgData name="Ibrahim Ishaque" userId="e8ddfbe1-9125-49fb-9c7c-0d2ca92dfb46" providerId="ADAL" clId="{C42D72F7-782E-4FA8-B8D0-536B102ED799}" dt="2025-01-08T21:11:58.425" v="1086" actId="478"/>
          <ac:picMkLst>
            <pc:docMk/>
            <pc:sldMk cId="2465198851" sldId="271"/>
            <ac:picMk id="15" creationId="{EEBE9F01-9743-7398-448C-B59A690FECCF}"/>
          </ac:picMkLst>
        </pc:picChg>
        <pc:picChg chg="del">
          <ac:chgData name="Ibrahim Ishaque" userId="e8ddfbe1-9125-49fb-9c7c-0d2ca92dfb46" providerId="ADAL" clId="{C42D72F7-782E-4FA8-B8D0-536B102ED799}" dt="2025-01-08T21:11:57.789" v="1085" actId="478"/>
          <ac:picMkLst>
            <pc:docMk/>
            <pc:sldMk cId="2465198851" sldId="271"/>
            <ac:picMk id="19" creationId="{5D52A974-2765-39D8-107A-B2DF9F181DD9}"/>
          </ac:picMkLst>
        </pc:picChg>
      </pc:sldChg>
      <pc:sldChg chg="del">
        <pc:chgData name="Ibrahim Ishaque" userId="e8ddfbe1-9125-49fb-9c7c-0d2ca92dfb46" providerId="ADAL" clId="{C42D72F7-782E-4FA8-B8D0-536B102ED799}" dt="2025-01-08T21:14:28.834" v="1358" actId="47"/>
        <pc:sldMkLst>
          <pc:docMk/>
          <pc:sldMk cId="2346433938" sldId="273"/>
        </pc:sldMkLst>
      </pc:sldChg>
      <pc:sldChg chg="del">
        <pc:chgData name="Ibrahim Ishaque" userId="e8ddfbe1-9125-49fb-9c7c-0d2ca92dfb46" providerId="ADAL" clId="{C42D72F7-782E-4FA8-B8D0-536B102ED799}" dt="2025-01-08T21:07:51.019" v="406" actId="47"/>
        <pc:sldMkLst>
          <pc:docMk/>
          <pc:sldMk cId="3274621163" sldId="274"/>
        </pc:sldMkLst>
      </pc:sldChg>
      <pc:sldChg chg="modSp mod modNotesTx">
        <pc:chgData name="Ibrahim Ishaque" userId="e8ddfbe1-9125-49fb-9c7c-0d2ca92dfb46" providerId="ADAL" clId="{C42D72F7-782E-4FA8-B8D0-536B102ED799}" dt="2025-01-08T21:14:27.228" v="1357"/>
        <pc:sldMkLst>
          <pc:docMk/>
          <pc:sldMk cId="842798390" sldId="276"/>
        </pc:sldMkLst>
        <pc:spChg chg="mod">
          <ac:chgData name="Ibrahim Ishaque" userId="e8ddfbe1-9125-49fb-9c7c-0d2ca92dfb46" providerId="ADAL" clId="{C42D72F7-782E-4FA8-B8D0-536B102ED799}" dt="2025-01-08T21:13:34.679" v="1162" actId="20577"/>
          <ac:spMkLst>
            <pc:docMk/>
            <pc:sldMk cId="842798390" sldId="276"/>
            <ac:spMk id="2" creationId="{629B1816-4C3B-8C23-8069-7EC25AFA19FD}"/>
          </ac:spMkLst>
        </pc:spChg>
        <pc:spChg chg="mod">
          <ac:chgData name="Ibrahim Ishaque" userId="e8ddfbe1-9125-49fb-9c7c-0d2ca92dfb46" providerId="ADAL" clId="{C42D72F7-782E-4FA8-B8D0-536B102ED799}" dt="2025-01-08T21:14:21.569" v="1356" actId="20577"/>
          <ac:spMkLst>
            <pc:docMk/>
            <pc:sldMk cId="842798390" sldId="276"/>
            <ac:spMk id="3" creationId="{6705C88F-BCA4-1AF6-83AD-FE87C140D26A}"/>
          </ac:spMkLst>
        </pc:spChg>
      </pc:sldChg>
      <pc:sldChg chg="modSp mod modNotesTx">
        <pc:chgData name="Ibrahim Ishaque" userId="e8ddfbe1-9125-49fb-9c7c-0d2ca92dfb46" providerId="ADAL" clId="{C42D72F7-782E-4FA8-B8D0-536B102ED799}" dt="2025-01-08T21:10:32.840" v="896"/>
        <pc:sldMkLst>
          <pc:docMk/>
          <pc:sldMk cId="1350222161" sldId="277"/>
        </pc:sldMkLst>
        <pc:spChg chg="mod">
          <ac:chgData name="Ibrahim Ishaque" userId="e8ddfbe1-9125-49fb-9c7c-0d2ca92dfb46" providerId="ADAL" clId="{C42D72F7-782E-4FA8-B8D0-536B102ED799}" dt="2025-01-08T21:09:53.047" v="762" actId="20577"/>
          <ac:spMkLst>
            <pc:docMk/>
            <pc:sldMk cId="1350222161" sldId="277"/>
            <ac:spMk id="2" creationId="{2698DBE7-4DFF-93CC-E708-E6BEFF8D2C2A}"/>
          </ac:spMkLst>
        </pc:spChg>
        <pc:spChg chg="mod">
          <ac:chgData name="Ibrahim Ishaque" userId="e8ddfbe1-9125-49fb-9c7c-0d2ca92dfb46" providerId="ADAL" clId="{C42D72F7-782E-4FA8-B8D0-536B102ED799}" dt="2025-01-08T21:10:27.836" v="895" actId="20577"/>
          <ac:spMkLst>
            <pc:docMk/>
            <pc:sldMk cId="1350222161" sldId="277"/>
            <ac:spMk id="3" creationId="{08D21B43-077A-F9BA-BB81-66A8F1F999F0}"/>
          </ac:spMkLst>
        </pc:spChg>
      </pc:sldChg>
      <pc:sldChg chg="modSp add mod modNotesTx">
        <pc:chgData name="Ibrahim Ishaque" userId="e8ddfbe1-9125-49fb-9c7c-0d2ca92dfb46" providerId="ADAL" clId="{C42D72F7-782E-4FA8-B8D0-536B102ED799}" dt="2025-01-08T21:08:42.287" v="584"/>
        <pc:sldMkLst>
          <pc:docMk/>
          <pc:sldMk cId="3781496729" sldId="278"/>
        </pc:sldMkLst>
        <pc:spChg chg="mod">
          <ac:chgData name="Ibrahim Ishaque" userId="e8ddfbe1-9125-49fb-9c7c-0d2ca92dfb46" providerId="ADAL" clId="{C42D72F7-782E-4FA8-B8D0-536B102ED799}" dt="2025-01-08T21:07:56.165" v="408"/>
          <ac:spMkLst>
            <pc:docMk/>
            <pc:sldMk cId="3781496729" sldId="278"/>
            <ac:spMk id="2" creationId="{7FD9C88D-F83C-3CFB-81B3-B11D43F5028F}"/>
          </ac:spMkLst>
        </pc:spChg>
        <pc:spChg chg="mod">
          <ac:chgData name="Ibrahim Ishaque" userId="e8ddfbe1-9125-49fb-9c7c-0d2ca92dfb46" providerId="ADAL" clId="{C42D72F7-782E-4FA8-B8D0-536B102ED799}" dt="2025-01-08T21:08:35.531" v="583" actId="20577"/>
          <ac:spMkLst>
            <pc:docMk/>
            <pc:sldMk cId="3781496729" sldId="278"/>
            <ac:spMk id="3" creationId="{27916D80-0841-BBBD-6A0A-9B4930DDF7D9}"/>
          </ac:spMkLst>
        </pc:spChg>
      </pc:sldChg>
      <pc:sldChg chg="modSp add mod modNotesTx">
        <pc:chgData name="Ibrahim Ishaque" userId="e8ddfbe1-9125-49fb-9c7c-0d2ca92dfb46" providerId="ADAL" clId="{C42D72F7-782E-4FA8-B8D0-536B102ED799}" dt="2025-01-08T21:11:24.636" v="1069"/>
        <pc:sldMkLst>
          <pc:docMk/>
          <pc:sldMk cId="2878315267" sldId="279"/>
        </pc:sldMkLst>
        <pc:spChg chg="mod">
          <ac:chgData name="Ibrahim Ishaque" userId="e8ddfbe1-9125-49fb-9c7c-0d2ca92dfb46" providerId="ADAL" clId="{C42D72F7-782E-4FA8-B8D0-536B102ED799}" dt="2025-01-08T21:10:44.162" v="921" actId="20577"/>
          <ac:spMkLst>
            <pc:docMk/>
            <pc:sldMk cId="2878315267" sldId="279"/>
            <ac:spMk id="2" creationId="{AC891F22-5A2E-3893-A6FE-F151A742E2A8}"/>
          </ac:spMkLst>
        </pc:spChg>
        <pc:spChg chg="mod">
          <ac:chgData name="Ibrahim Ishaque" userId="e8ddfbe1-9125-49fb-9c7c-0d2ca92dfb46" providerId="ADAL" clId="{C42D72F7-782E-4FA8-B8D0-536B102ED799}" dt="2025-01-08T21:11:18.251" v="1068" actId="20577"/>
          <ac:spMkLst>
            <pc:docMk/>
            <pc:sldMk cId="2878315267" sldId="279"/>
            <ac:spMk id="3" creationId="{EC7C85BF-9155-39CC-C367-A698A2FD2CEC}"/>
          </ac:spMkLst>
        </pc:spChg>
      </pc:sldChg>
      <pc:sldChg chg="delSp add del setBg delDesignElem">
        <pc:chgData name="Ibrahim Ishaque" userId="e8ddfbe1-9125-49fb-9c7c-0d2ca92dfb46" providerId="ADAL" clId="{C42D72F7-782E-4FA8-B8D0-536B102ED799}" dt="2025-01-08T21:11:43.365" v="1082" actId="47"/>
        <pc:sldMkLst>
          <pc:docMk/>
          <pc:sldMk cId="1437736570" sldId="280"/>
        </pc:sldMkLst>
        <pc:spChg chg="del">
          <ac:chgData name="Ibrahim Ishaque" userId="e8ddfbe1-9125-49fb-9c7c-0d2ca92dfb46" providerId="ADAL" clId="{C42D72F7-782E-4FA8-B8D0-536B102ED799}" dt="2025-01-08T21:11:40.125" v="1081"/>
          <ac:spMkLst>
            <pc:docMk/>
            <pc:sldMk cId="1437736570" sldId="280"/>
            <ac:spMk id="14" creationId="{BB8F1563-D37D-9291-F0D8-21DAF59EEA97}"/>
          </ac:spMkLst>
        </pc:spChg>
        <pc:spChg chg="del">
          <ac:chgData name="Ibrahim Ishaque" userId="e8ddfbe1-9125-49fb-9c7c-0d2ca92dfb46" providerId="ADAL" clId="{C42D72F7-782E-4FA8-B8D0-536B102ED799}" dt="2025-01-08T21:11:40.125" v="1081"/>
          <ac:spMkLst>
            <pc:docMk/>
            <pc:sldMk cId="1437736570" sldId="280"/>
            <ac:spMk id="18" creationId="{720ADED7-9706-16D4-768F-7BA9758101E9}"/>
          </ac:spMkLst>
        </pc:spChg>
        <pc:spChg chg="del">
          <ac:chgData name="Ibrahim Ishaque" userId="e8ddfbe1-9125-49fb-9c7c-0d2ca92dfb46" providerId="ADAL" clId="{C42D72F7-782E-4FA8-B8D0-536B102ED799}" dt="2025-01-08T21:11:40.125" v="1081"/>
          <ac:spMkLst>
            <pc:docMk/>
            <pc:sldMk cId="1437736570" sldId="280"/>
            <ac:spMk id="20" creationId="{6E857698-9110-9FF7-6BD3-A328F0C57E6B}"/>
          </ac:spMkLst>
        </pc:spChg>
        <pc:picChg chg="del">
          <ac:chgData name="Ibrahim Ishaque" userId="e8ddfbe1-9125-49fb-9c7c-0d2ca92dfb46" providerId="ADAL" clId="{C42D72F7-782E-4FA8-B8D0-536B102ED799}" dt="2025-01-08T21:11:40.125" v="1081"/>
          <ac:picMkLst>
            <pc:docMk/>
            <pc:sldMk cId="1437736570" sldId="280"/>
            <ac:picMk id="16" creationId="{E1D1190A-4DAA-BD3D-533D-626136CAB14F}"/>
          </ac:picMkLst>
        </pc:picChg>
        <pc:picChg chg="del">
          <ac:chgData name="Ibrahim Ishaque" userId="e8ddfbe1-9125-49fb-9c7c-0d2ca92dfb46" providerId="ADAL" clId="{C42D72F7-782E-4FA8-B8D0-536B102ED799}" dt="2025-01-08T21:11:40.125" v="1081"/>
          <ac:picMkLst>
            <pc:docMk/>
            <pc:sldMk cId="1437736570" sldId="280"/>
            <ac:picMk id="22" creationId="{19AA5566-335C-65E8-BEB9-05FB716B68F2}"/>
          </ac:picMkLst>
        </pc:picChg>
        <pc:picChg chg="del">
          <ac:chgData name="Ibrahim Ishaque" userId="e8ddfbe1-9125-49fb-9c7c-0d2ca92dfb46" providerId="ADAL" clId="{C42D72F7-782E-4FA8-B8D0-536B102ED799}" dt="2025-01-08T21:11:40.125" v="1081"/>
          <ac:picMkLst>
            <pc:docMk/>
            <pc:sldMk cId="1437736570" sldId="280"/>
            <ac:picMk id="24" creationId="{619C7157-EE49-3D5B-1E05-3E12B20148B8}"/>
          </ac:picMkLst>
        </pc:picChg>
      </pc:sldChg>
      <pc:sldChg chg="delSp add del setBg delDesignElem">
        <pc:chgData name="Ibrahim Ishaque" userId="e8ddfbe1-9125-49fb-9c7c-0d2ca92dfb46" providerId="ADAL" clId="{C42D72F7-782E-4FA8-B8D0-536B102ED799}" dt="2025-01-08T21:12:54.640" v="1095" actId="47"/>
        <pc:sldMkLst>
          <pc:docMk/>
          <pc:sldMk cId="1630252564" sldId="280"/>
        </pc:sldMkLst>
        <pc:spChg chg="del">
          <ac:chgData name="Ibrahim Ishaque" userId="e8ddfbe1-9125-49fb-9c7c-0d2ca92dfb46" providerId="ADAL" clId="{C42D72F7-782E-4FA8-B8D0-536B102ED799}" dt="2025-01-08T21:11:45.066" v="1084"/>
          <ac:spMkLst>
            <pc:docMk/>
            <pc:sldMk cId="1630252564" sldId="280"/>
            <ac:spMk id="14" creationId="{2DC7BCFA-AFAF-E563-347A-2A029114E8F0}"/>
          </ac:spMkLst>
        </pc:spChg>
        <pc:spChg chg="del">
          <ac:chgData name="Ibrahim Ishaque" userId="e8ddfbe1-9125-49fb-9c7c-0d2ca92dfb46" providerId="ADAL" clId="{C42D72F7-782E-4FA8-B8D0-536B102ED799}" dt="2025-01-08T21:11:45.066" v="1084"/>
          <ac:spMkLst>
            <pc:docMk/>
            <pc:sldMk cId="1630252564" sldId="280"/>
            <ac:spMk id="18" creationId="{FE34D051-6FFF-1CB4-0B75-D896AE0402E1}"/>
          </ac:spMkLst>
        </pc:spChg>
        <pc:spChg chg="del">
          <ac:chgData name="Ibrahim Ishaque" userId="e8ddfbe1-9125-49fb-9c7c-0d2ca92dfb46" providerId="ADAL" clId="{C42D72F7-782E-4FA8-B8D0-536B102ED799}" dt="2025-01-08T21:11:45.066" v="1084"/>
          <ac:spMkLst>
            <pc:docMk/>
            <pc:sldMk cId="1630252564" sldId="280"/>
            <ac:spMk id="20" creationId="{27E25472-FE6E-415B-635B-5C4534A5E837}"/>
          </ac:spMkLst>
        </pc:spChg>
        <pc:picChg chg="del">
          <ac:chgData name="Ibrahim Ishaque" userId="e8ddfbe1-9125-49fb-9c7c-0d2ca92dfb46" providerId="ADAL" clId="{C42D72F7-782E-4FA8-B8D0-536B102ED799}" dt="2025-01-08T21:11:45.066" v="1084"/>
          <ac:picMkLst>
            <pc:docMk/>
            <pc:sldMk cId="1630252564" sldId="280"/>
            <ac:picMk id="16" creationId="{CF2DB888-96C3-2F8F-BCDB-64CF6337189B}"/>
          </ac:picMkLst>
        </pc:picChg>
        <pc:picChg chg="del">
          <ac:chgData name="Ibrahim Ishaque" userId="e8ddfbe1-9125-49fb-9c7c-0d2ca92dfb46" providerId="ADAL" clId="{C42D72F7-782E-4FA8-B8D0-536B102ED799}" dt="2025-01-08T21:11:45.066" v="1084"/>
          <ac:picMkLst>
            <pc:docMk/>
            <pc:sldMk cId="1630252564" sldId="280"/>
            <ac:picMk id="22" creationId="{FFFAFEC0-15EA-A293-78FF-9A513A4386C9}"/>
          </ac:picMkLst>
        </pc:picChg>
        <pc:picChg chg="del">
          <ac:chgData name="Ibrahim Ishaque" userId="e8ddfbe1-9125-49fb-9c7c-0d2ca92dfb46" providerId="ADAL" clId="{C42D72F7-782E-4FA8-B8D0-536B102ED799}" dt="2025-01-08T21:11:45.066" v="1084"/>
          <ac:picMkLst>
            <pc:docMk/>
            <pc:sldMk cId="1630252564" sldId="280"/>
            <ac:picMk id="24" creationId="{734ADE12-EFB3-5794-C844-5F6951C1EE01}"/>
          </ac:picMkLst>
        </pc:picChg>
      </pc:sldChg>
      <pc:sldChg chg="addSp delSp modSp add mod ord setBg delDesignElem">
        <pc:chgData name="Ibrahim Ishaque" userId="e8ddfbe1-9125-49fb-9c7c-0d2ca92dfb46" providerId="ADAL" clId="{C42D72F7-782E-4FA8-B8D0-536B102ED799}" dt="2025-01-08T21:13:10.765" v="1138" actId="404"/>
        <pc:sldMkLst>
          <pc:docMk/>
          <pc:sldMk cId="2128848155" sldId="281"/>
        </pc:sldMkLst>
        <pc:spChg chg="mod">
          <ac:chgData name="Ibrahim Ishaque" userId="e8ddfbe1-9125-49fb-9c7c-0d2ca92dfb46" providerId="ADAL" clId="{C42D72F7-782E-4FA8-B8D0-536B102ED799}" dt="2025-01-08T21:13:10.765" v="1138" actId="404"/>
          <ac:spMkLst>
            <pc:docMk/>
            <pc:sldMk cId="2128848155" sldId="281"/>
            <ac:spMk id="2" creationId="{35A1A4F5-B853-8595-654E-78D1434F5BC8}"/>
          </ac:spMkLst>
        </pc:spChg>
        <pc:spChg chg="del mod">
          <ac:chgData name="Ibrahim Ishaque" userId="e8ddfbe1-9125-49fb-9c7c-0d2ca92dfb46" providerId="ADAL" clId="{C42D72F7-782E-4FA8-B8D0-536B102ED799}" dt="2025-01-08T21:12:44.141" v="1092" actId="478"/>
          <ac:spMkLst>
            <pc:docMk/>
            <pc:sldMk cId="2128848155" sldId="281"/>
            <ac:spMk id="4" creationId="{EEA1913A-99AB-11C2-C14B-9C5C110BC8F7}"/>
          </ac:spMkLst>
        </pc:spChg>
        <pc:spChg chg="add">
          <ac:chgData name="Ibrahim Ishaque" userId="e8ddfbe1-9125-49fb-9c7c-0d2ca92dfb46" providerId="ADAL" clId="{C42D72F7-782E-4FA8-B8D0-536B102ED799}" dt="2025-01-08T21:12:42.357" v="1091" actId="26606"/>
          <ac:spMkLst>
            <pc:docMk/>
            <pc:sldMk cId="2128848155" sldId="281"/>
            <ac:spMk id="9" creationId="{8651CFA9-6065-4243-AC48-858E359780B1}"/>
          </ac:spMkLst>
        </pc:spChg>
        <pc:spChg chg="add">
          <ac:chgData name="Ibrahim Ishaque" userId="e8ddfbe1-9125-49fb-9c7c-0d2ca92dfb46" providerId="ADAL" clId="{C42D72F7-782E-4FA8-B8D0-536B102ED799}" dt="2025-01-08T21:12:42.357" v="1091" actId="26606"/>
          <ac:spMkLst>
            <pc:docMk/>
            <pc:sldMk cId="2128848155" sldId="281"/>
            <ac:spMk id="11" creationId="{37962AE0-6A1C-4B76-9D52-10E5E6D7D3BB}"/>
          </ac:spMkLst>
        </pc:spChg>
        <pc:spChg chg="del">
          <ac:chgData name="Ibrahim Ishaque" userId="e8ddfbe1-9125-49fb-9c7c-0d2ca92dfb46" providerId="ADAL" clId="{C42D72F7-782E-4FA8-B8D0-536B102ED799}" dt="2025-01-08T21:12:35.423" v="1090"/>
          <ac:spMkLst>
            <pc:docMk/>
            <pc:sldMk cId="2128848155" sldId="281"/>
            <ac:spMk id="14" creationId="{3318D275-4CB3-99A3-4B5C-3F75910A9F92}"/>
          </ac:spMkLst>
        </pc:spChg>
        <pc:spChg chg="del">
          <ac:chgData name="Ibrahim Ishaque" userId="e8ddfbe1-9125-49fb-9c7c-0d2ca92dfb46" providerId="ADAL" clId="{C42D72F7-782E-4FA8-B8D0-536B102ED799}" dt="2025-01-08T21:12:35.423" v="1090"/>
          <ac:spMkLst>
            <pc:docMk/>
            <pc:sldMk cId="2128848155" sldId="281"/>
            <ac:spMk id="18" creationId="{DBF204B0-634C-010D-51DC-BF386E7B542E}"/>
          </ac:spMkLst>
        </pc:spChg>
        <pc:spChg chg="del">
          <ac:chgData name="Ibrahim Ishaque" userId="e8ddfbe1-9125-49fb-9c7c-0d2ca92dfb46" providerId="ADAL" clId="{C42D72F7-782E-4FA8-B8D0-536B102ED799}" dt="2025-01-08T21:12:35.423" v="1090"/>
          <ac:spMkLst>
            <pc:docMk/>
            <pc:sldMk cId="2128848155" sldId="281"/>
            <ac:spMk id="20" creationId="{675D7028-E9D8-6038-D41A-F92C3E737878}"/>
          </ac:spMkLst>
        </pc:spChg>
        <pc:picChg chg="add">
          <ac:chgData name="Ibrahim Ishaque" userId="e8ddfbe1-9125-49fb-9c7c-0d2ca92dfb46" providerId="ADAL" clId="{C42D72F7-782E-4FA8-B8D0-536B102ED799}" dt="2025-01-08T21:12:42.357" v="1091" actId="26606"/>
          <ac:picMkLst>
            <pc:docMk/>
            <pc:sldMk cId="2128848155" sldId="281"/>
            <ac:picMk id="13" creationId="{A72D06A1-BA08-4820-BBC8-B24DDB32A376}"/>
          </ac:picMkLst>
        </pc:picChg>
        <pc:picChg chg="add">
          <ac:chgData name="Ibrahim Ishaque" userId="e8ddfbe1-9125-49fb-9c7c-0d2ca92dfb46" providerId="ADAL" clId="{C42D72F7-782E-4FA8-B8D0-536B102ED799}" dt="2025-01-08T21:12:42.357" v="1091" actId="26606"/>
          <ac:picMkLst>
            <pc:docMk/>
            <pc:sldMk cId="2128848155" sldId="281"/>
            <ac:picMk id="15" creationId="{1295E665-0408-4072-94B3-49BA5ACBCBD3}"/>
          </ac:picMkLst>
        </pc:picChg>
        <pc:picChg chg="del">
          <ac:chgData name="Ibrahim Ishaque" userId="e8ddfbe1-9125-49fb-9c7c-0d2ca92dfb46" providerId="ADAL" clId="{C42D72F7-782E-4FA8-B8D0-536B102ED799}" dt="2025-01-08T21:12:35.423" v="1090"/>
          <ac:picMkLst>
            <pc:docMk/>
            <pc:sldMk cId="2128848155" sldId="281"/>
            <ac:picMk id="16" creationId="{065C5CDB-07B1-F70B-6A99-F83A0393FC5E}"/>
          </ac:picMkLst>
        </pc:picChg>
        <pc:picChg chg="del">
          <ac:chgData name="Ibrahim Ishaque" userId="e8ddfbe1-9125-49fb-9c7c-0d2ca92dfb46" providerId="ADAL" clId="{C42D72F7-782E-4FA8-B8D0-536B102ED799}" dt="2025-01-08T21:12:35.423" v="1090"/>
          <ac:picMkLst>
            <pc:docMk/>
            <pc:sldMk cId="2128848155" sldId="281"/>
            <ac:picMk id="22" creationId="{58972B29-D4E0-6959-5943-C31ADFB3359A}"/>
          </ac:picMkLst>
        </pc:picChg>
        <pc:picChg chg="del">
          <ac:chgData name="Ibrahim Ishaque" userId="e8ddfbe1-9125-49fb-9c7c-0d2ca92dfb46" providerId="ADAL" clId="{C42D72F7-782E-4FA8-B8D0-536B102ED799}" dt="2025-01-08T21:12:35.423" v="1090"/>
          <ac:picMkLst>
            <pc:docMk/>
            <pc:sldMk cId="2128848155" sldId="281"/>
            <ac:picMk id="24" creationId="{CA0D5C62-62AC-4079-C080-FD1A8E7DD2AF}"/>
          </ac:picMkLst>
        </pc:picChg>
      </pc:sldChg>
    </pc:docChg>
  </pc:docChgLst>
  <pc:docChgLst>
    <pc:chgData name="Quy Nguyen" userId="822c34b1-63a7-44b5-ac24-a6e0556aa69e" providerId="ADAL" clId="{4D62ACBC-6A90-44EE-A4C6-5FD6A2309517}"/>
    <pc:docChg chg="undo custSel addSld modSld sldOrd">
      <pc:chgData name="Quy Nguyen" userId="822c34b1-63a7-44b5-ac24-a6e0556aa69e" providerId="ADAL" clId="{4D62ACBC-6A90-44EE-A4C6-5FD6A2309517}" dt="2025-01-09T15:37:21.291" v="189" actId="1076"/>
      <pc:docMkLst>
        <pc:docMk/>
      </pc:docMkLst>
      <pc:sldChg chg="modSp mod">
        <pc:chgData name="Quy Nguyen" userId="822c34b1-63a7-44b5-ac24-a6e0556aa69e" providerId="ADAL" clId="{4D62ACBC-6A90-44EE-A4C6-5FD6A2309517}" dt="2025-01-09T15:36:43.247" v="186" actId="20577"/>
        <pc:sldMkLst>
          <pc:docMk/>
          <pc:sldMk cId="1596135526" sldId="256"/>
        </pc:sldMkLst>
        <pc:spChg chg="mod">
          <ac:chgData name="Quy Nguyen" userId="822c34b1-63a7-44b5-ac24-a6e0556aa69e" providerId="ADAL" clId="{4D62ACBC-6A90-44EE-A4C6-5FD6A2309517}" dt="2025-01-09T15:36:43.247" v="186" actId="20577"/>
          <ac:spMkLst>
            <pc:docMk/>
            <pc:sldMk cId="1596135526" sldId="256"/>
            <ac:spMk id="3" creationId="{31CB30C5-13EF-AC4A-CE78-EF081F10CAAD}"/>
          </ac:spMkLst>
        </pc:spChg>
      </pc:sldChg>
      <pc:sldChg chg="modSp mod">
        <pc:chgData name="Quy Nguyen" userId="822c34b1-63a7-44b5-ac24-a6e0556aa69e" providerId="ADAL" clId="{4D62ACBC-6A90-44EE-A4C6-5FD6A2309517}" dt="2025-01-09T15:37:09.261" v="187" actId="1076"/>
        <pc:sldMkLst>
          <pc:docMk/>
          <pc:sldMk cId="3084628418" sldId="259"/>
        </pc:sldMkLst>
        <pc:spChg chg="mod">
          <ac:chgData name="Quy Nguyen" userId="822c34b1-63a7-44b5-ac24-a6e0556aa69e" providerId="ADAL" clId="{4D62ACBC-6A90-44EE-A4C6-5FD6A2309517}" dt="2025-01-09T15:37:09.261" v="187" actId="1076"/>
          <ac:spMkLst>
            <pc:docMk/>
            <pc:sldMk cId="3084628418" sldId="259"/>
            <ac:spMk id="3" creationId="{F8B71FF3-3F4B-A1C6-1248-571A77773B30}"/>
          </ac:spMkLst>
        </pc:spChg>
      </pc:sldChg>
      <pc:sldChg chg="modSp mod">
        <pc:chgData name="Quy Nguyen" userId="822c34b1-63a7-44b5-ac24-a6e0556aa69e" providerId="ADAL" clId="{4D62ACBC-6A90-44EE-A4C6-5FD6A2309517}" dt="2025-01-09T15:37:16.118" v="188" actId="1076"/>
        <pc:sldMkLst>
          <pc:docMk/>
          <pc:sldMk cId="1350222161" sldId="277"/>
        </pc:sldMkLst>
        <pc:spChg chg="mod">
          <ac:chgData name="Quy Nguyen" userId="822c34b1-63a7-44b5-ac24-a6e0556aa69e" providerId="ADAL" clId="{4D62ACBC-6A90-44EE-A4C6-5FD6A2309517}" dt="2025-01-09T15:37:16.118" v="188" actId="1076"/>
          <ac:spMkLst>
            <pc:docMk/>
            <pc:sldMk cId="1350222161" sldId="277"/>
            <ac:spMk id="3" creationId="{08D21B43-077A-F9BA-BB81-66A8F1F999F0}"/>
          </ac:spMkLst>
        </pc:spChg>
      </pc:sldChg>
      <pc:sldChg chg="modSp mod">
        <pc:chgData name="Quy Nguyen" userId="822c34b1-63a7-44b5-ac24-a6e0556aa69e" providerId="ADAL" clId="{4D62ACBC-6A90-44EE-A4C6-5FD6A2309517}" dt="2025-01-09T15:37:21.291" v="189" actId="1076"/>
        <pc:sldMkLst>
          <pc:docMk/>
          <pc:sldMk cId="2878315267" sldId="279"/>
        </pc:sldMkLst>
        <pc:spChg chg="mod">
          <ac:chgData name="Quy Nguyen" userId="822c34b1-63a7-44b5-ac24-a6e0556aa69e" providerId="ADAL" clId="{4D62ACBC-6A90-44EE-A4C6-5FD6A2309517}" dt="2025-01-09T15:37:21.291" v="189" actId="1076"/>
          <ac:spMkLst>
            <pc:docMk/>
            <pc:sldMk cId="2878315267" sldId="279"/>
            <ac:spMk id="3" creationId="{EC7C85BF-9155-39CC-C367-A698A2FD2CEC}"/>
          </ac:spMkLst>
        </pc:spChg>
      </pc:sldChg>
      <pc:sldChg chg="addSp delSp modSp add mod ord setBg modNotesTx">
        <pc:chgData name="Quy Nguyen" userId="822c34b1-63a7-44b5-ac24-a6e0556aa69e" providerId="ADAL" clId="{4D62ACBC-6A90-44EE-A4C6-5FD6A2309517}" dt="2025-01-09T15:35:22.261" v="184" actId="20577"/>
        <pc:sldMkLst>
          <pc:docMk/>
          <pc:sldMk cId="1901702778" sldId="282"/>
        </pc:sldMkLst>
        <pc:spChg chg="mod">
          <ac:chgData name="Quy Nguyen" userId="822c34b1-63a7-44b5-ac24-a6e0556aa69e" providerId="ADAL" clId="{4D62ACBC-6A90-44EE-A4C6-5FD6A2309517}" dt="2025-01-09T15:34:46.263" v="180" actId="1076"/>
          <ac:spMkLst>
            <pc:docMk/>
            <pc:sldMk cId="1901702778" sldId="282"/>
            <ac:spMk id="2" creationId="{9964866F-CFFF-B908-EA3D-F21F04E0AD9E}"/>
          </ac:spMkLst>
        </pc:spChg>
        <pc:spChg chg="del mod">
          <ac:chgData name="Quy Nguyen" userId="822c34b1-63a7-44b5-ac24-a6e0556aa69e" providerId="ADAL" clId="{4D62ACBC-6A90-44EE-A4C6-5FD6A2309517}" dt="2025-01-09T15:34:01.253" v="171"/>
          <ac:spMkLst>
            <pc:docMk/>
            <pc:sldMk cId="1901702778" sldId="282"/>
            <ac:spMk id="3" creationId="{8581CE87-800C-69D5-78F2-5264687D68BF}"/>
          </ac:spMkLst>
        </pc:spChg>
        <pc:spChg chg="add">
          <ac:chgData name="Quy Nguyen" userId="822c34b1-63a7-44b5-ac24-a6e0556aa69e" providerId="ADAL" clId="{4D62ACBC-6A90-44EE-A4C6-5FD6A2309517}" dt="2025-01-09T15:34:11.769" v="173" actId="26606"/>
          <ac:spMkLst>
            <pc:docMk/>
            <pc:sldMk cId="1901702778" sldId="282"/>
            <ac:spMk id="9" creationId="{0BABF38A-8A0D-492E-BD20-6CF4D46B50BD}"/>
          </ac:spMkLst>
        </pc:spChg>
        <pc:spChg chg="add">
          <ac:chgData name="Quy Nguyen" userId="822c34b1-63a7-44b5-ac24-a6e0556aa69e" providerId="ADAL" clId="{4D62ACBC-6A90-44EE-A4C6-5FD6A2309517}" dt="2025-01-09T15:34:11.769" v="173" actId="26606"/>
          <ac:spMkLst>
            <pc:docMk/>
            <pc:sldMk cId="1901702778" sldId="282"/>
            <ac:spMk id="13" creationId="{297F7562-DBE2-4729-835D-1486BBB4373A}"/>
          </ac:spMkLst>
        </pc:spChg>
        <pc:spChg chg="add">
          <ac:chgData name="Quy Nguyen" userId="822c34b1-63a7-44b5-ac24-a6e0556aa69e" providerId="ADAL" clId="{4D62ACBC-6A90-44EE-A4C6-5FD6A2309517}" dt="2025-01-09T15:34:11.769" v="173" actId="26606"/>
          <ac:spMkLst>
            <pc:docMk/>
            <pc:sldMk cId="1901702778" sldId="282"/>
            <ac:spMk id="15" creationId="{DCE0245F-7D4D-413E-940B-1D9D9A171161}"/>
          </ac:spMkLst>
        </pc:spChg>
        <pc:spChg chg="add">
          <ac:chgData name="Quy Nguyen" userId="822c34b1-63a7-44b5-ac24-a6e0556aa69e" providerId="ADAL" clId="{4D62ACBC-6A90-44EE-A4C6-5FD6A2309517}" dt="2025-01-09T15:34:11.769" v="173" actId="26606"/>
          <ac:spMkLst>
            <pc:docMk/>
            <pc:sldMk cId="1901702778" sldId="282"/>
            <ac:spMk id="17" creationId="{19B97BE4-8A98-49F3-8669-EAAF6D4331D8}"/>
          </ac:spMkLst>
        </pc:spChg>
        <pc:spChg chg="add">
          <ac:chgData name="Quy Nguyen" userId="822c34b1-63a7-44b5-ac24-a6e0556aa69e" providerId="ADAL" clId="{4D62ACBC-6A90-44EE-A4C6-5FD6A2309517}" dt="2025-01-09T15:34:11.769" v="173" actId="26606"/>
          <ac:spMkLst>
            <pc:docMk/>
            <pc:sldMk cId="1901702778" sldId="282"/>
            <ac:spMk id="19" creationId="{AA090277-9074-44AA-8A49-453BF2C45733}"/>
          </ac:spMkLst>
        </pc:spChg>
        <pc:picChg chg="add mod">
          <ac:chgData name="Quy Nguyen" userId="822c34b1-63a7-44b5-ac24-a6e0556aa69e" providerId="ADAL" clId="{4D62ACBC-6A90-44EE-A4C6-5FD6A2309517}" dt="2025-01-09T15:34:56.125" v="183" actId="1076"/>
          <ac:picMkLst>
            <pc:docMk/>
            <pc:sldMk cId="1901702778" sldId="282"/>
            <ac:picMk id="4" creationId="{0C937F47-6B7D-7036-5E8C-CD1B62CE902A}"/>
          </ac:picMkLst>
        </pc:picChg>
        <pc:picChg chg="add">
          <ac:chgData name="Quy Nguyen" userId="822c34b1-63a7-44b5-ac24-a6e0556aa69e" providerId="ADAL" clId="{4D62ACBC-6A90-44EE-A4C6-5FD6A2309517}" dt="2025-01-09T15:34:11.769" v="173" actId="26606"/>
          <ac:picMkLst>
            <pc:docMk/>
            <pc:sldMk cId="1901702778" sldId="282"/>
            <ac:picMk id="11" creationId="{1CB7E8AE-A3AC-4BB7-A5C6-F00EC697B265}"/>
          </ac:picMkLst>
        </pc:picChg>
      </pc:sldChg>
    </pc:docChg>
  </pc:docChgLst>
  <pc:docChgLst>
    <pc:chgData name="Gastgebruiker" userId="S::urn:spo:anon#32b912e6843cb1e5f03eb822fa5c5bcace7b3f7567835d46bf257df2b82d959a::" providerId="AD" clId="Web-{12CD9C67-431D-A3DF-B80C-C37C69C95F6C}"/>
    <pc:docChg chg="sldOrd">
      <pc:chgData name="Gastgebruiker" userId="S::urn:spo:anon#32b912e6843cb1e5f03eb822fa5c5bcace7b3f7567835d46bf257df2b82d959a::" providerId="AD" clId="Web-{12CD9C67-431D-A3DF-B80C-C37C69C95F6C}" dt="2025-01-09T14:37:45.390" v="1"/>
      <pc:docMkLst>
        <pc:docMk/>
      </pc:docMkLst>
      <pc:sldChg chg="ord">
        <pc:chgData name="Gastgebruiker" userId="S::urn:spo:anon#32b912e6843cb1e5f03eb822fa5c5bcace7b3f7567835d46bf257df2b82d959a::" providerId="AD" clId="Web-{12CD9C67-431D-A3DF-B80C-C37C69C95F6C}" dt="2025-01-09T14:37:45.390" v="1"/>
        <pc:sldMkLst>
          <pc:docMk/>
          <pc:sldMk cId="3084628418" sldId="259"/>
        </pc:sldMkLst>
      </pc:sldChg>
    </pc:docChg>
  </pc:docChgLst>
  <pc:docChgLst>
    <pc:chgData name="Quy Nguyen" userId="S::quy.nguyen@hva.nl::822c34b1-63a7-44b5-ac24-a6e0556aa69e" providerId="AD" clId="Web-{6D51D347-EC98-A825-5BFA-06477195DF06}"/>
    <pc:docChg chg="modSld">
      <pc:chgData name="Quy Nguyen" userId="S::quy.nguyen@hva.nl::822c34b1-63a7-44b5-ac24-a6e0556aa69e" providerId="AD" clId="Web-{6D51D347-EC98-A825-5BFA-06477195DF06}" dt="2025-01-08T21:31:30.417" v="142"/>
      <pc:docMkLst>
        <pc:docMk/>
      </pc:docMkLst>
      <pc:sldChg chg="addSp delSp modSp">
        <pc:chgData name="Quy Nguyen" userId="S::quy.nguyen@hva.nl::822c34b1-63a7-44b5-ac24-a6e0556aa69e" providerId="AD" clId="Web-{6D51D347-EC98-A825-5BFA-06477195DF06}" dt="2025-01-08T21:30:45.213" v="140" actId="1076"/>
        <pc:sldMkLst>
          <pc:docMk/>
          <pc:sldMk cId="2465198851" sldId="271"/>
        </pc:sldMkLst>
        <pc:spChg chg="mod">
          <ac:chgData name="Quy Nguyen" userId="S::quy.nguyen@hva.nl::822c34b1-63a7-44b5-ac24-a6e0556aa69e" providerId="AD" clId="Web-{6D51D347-EC98-A825-5BFA-06477195DF06}" dt="2025-01-08T21:29:30.242" v="120" actId="14100"/>
          <ac:spMkLst>
            <pc:docMk/>
            <pc:sldMk cId="2465198851" sldId="271"/>
            <ac:spMk id="2" creationId="{E2C213BC-34D6-6077-1C05-AC699C6D2A49}"/>
          </ac:spMkLst>
        </pc:spChg>
        <pc:spChg chg="del">
          <ac:chgData name="Quy Nguyen" userId="S::quy.nguyen@hva.nl::822c34b1-63a7-44b5-ac24-a6e0556aa69e" providerId="AD" clId="Web-{6D51D347-EC98-A825-5BFA-06477195DF06}" dt="2025-01-08T21:22:30.183" v="0"/>
          <ac:spMkLst>
            <pc:docMk/>
            <pc:sldMk cId="2465198851" sldId="271"/>
            <ac:spMk id="4" creationId="{F07701D6-13F9-601D-4375-CEE9352D4668}"/>
          </ac:spMkLst>
        </pc:spChg>
        <pc:spChg chg="add del mod">
          <ac:chgData name="Quy Nguyen" userId="S::quy.nguyen@hva.nl::822c34b1-63a7-44b5-ac24-a6e0556aa69e" providerId="AD" clId="Web-{6D51D347-EC98-A825-5BFA-06477195DF06}" dt="2025-01-08T21:28:58.069" v="99"/>
          <ac:spMkLst>
            <pc:docMk/>
            <pc:sldMk cId="2465198851" sldId="271"/>
            <ac:spMk id="9" creationId="{412506A2-3A78-9FB5-AA85-0FD78BAE5FEA}"/>
          </ac:spMkLst>
        </pc:spChg>
        <pc:spChg chg="del">
          <ac:chgData name="Quy Nguyen" userId="S::quy.nguyen@hva.nl::822c34b1-63a7-44b5-ac24-a6e0556aa69e" providerId="AD" clId="Web-{6D51D347-EC98-A825-5BFA-06477195DF06}" dt="2025-01-08T21:29:19.882" v="116"/>
          <ac:spMkLst>
            <pc:docMk/>
            <pc:sldMk cId="2465198851" sldId="271"/>
            <ac:spMk id="14" creationId="{0BABF38A-8A0D-492E-BD20-6CF4D46B50BD}"/>
          </ac:spMkLst>
        </pc:spChg>
        <pc:spChg chg="del">
          <ac:chgData name="Quy Nguyen" userId="S::quy.nguyen@hva.nl::822c34b1-63a7-44b5-ac24-a6e0556aa69e" providerId="AD" clId="Web-{6D51D347-EC98-A825-5BFA-06477195DF06}" dt="2025-01-08T21:29:19.882" v="116"/>
          <ac:spMkLst>
            <pc:docMk/>
            <pc:sldMk cId="2465198851" sldId="271"/>
            <ac:spMk id="18" creationId="{729F2144-48B7-4730-955E-365ECED3ABE0}"/>
          </ac:spMkLst>
        </pc:spChg>
        <pc:spChg chg="del">
          <ac:chgData name="Quy Nguyen" userId="S::quy.nguyen@hva.nl::822c34b1-63a7-44b5-ac24-a6e0556aa69e" providerId="AD" clId="Web-{6D51D347-EC98-A825-5BFA-06477195DF06}" dt="2025-01-08T21:29:19.882" v="116"/>
          <ac:spMkLst>
            <pc:docMk/>
            <pc:sldMk cId="2465198851" sldId="271"/>
            <ac:spMk id="20" creationId="{E765FF50-D2F9-4A4F-86ED-F101E172BA93}"/>
          </ac:spMkLst>
        </pc:spChg>
        <pc:spChg chg="add">
          <ac:chgData name="Quy Nguyen" userId="S::quy.nguyen@hva.nl::822c34b1-63a7-44b5-ac24-a6e0556aa69e" providerId="AD" clId="Web-{6D51D347-EC98-A825-5BFA-06477195DF06}" dt="2025-01-08T21:29:19.882" v="116"/>
          <ac:spMkLst>
            <pc:docMk/>
            <pc:sldMk cId="2465198851" sldId="271"/>
            <ac:spMk id="29" creationId="{0BABF38A-8A0D-492E-BD20-6CF4D46B50BD}"/>
          </ac:spMkLst>
        </pc:spChg>
        <pc:spChg chg="add">
          <ac:chgData name="Quy Nguyen" userId="S::quy.nguyen@hva.nl::822c34b1-63a7-44b5-ac24-a6e0556aa69e" providerId="AD" clId="Web-{6D51D347-EC98-A825-5BFA-06477195DF06}" dt="2025-01-08T21:29:19.882" v="116"/>
          <ac:spMkLst>
            <pc:docMk/>
            <pc:sldMk cId="2465198851" sldId="271"/>
            <ac:spMk id="33" creationId="{729F2144-48B7-4730-955E-365ECED3ABE0}"/>
          </ac:spMkLst>
        </pc:spChg>
        <pc:spChg chg="add">
          <ac:chgData name="Quy Nguyen" userId="S::quy.nguyen@hva.nl::822c34b1-63a7-44b5-ac24-a6e0556aa69e" providerId="AD" clId="Web-{6D51D347-EC98-A825-5BFA-06477195DF06}" dt="2025-01-08T21:29:19.882" v="116"/>
          <ac:spMkLst>
            <pc:docMk/>
            <pc:sldMk cId="2465198851" sldId="271"/>
            <ac:spMk id="35" creationId="{E765FF50-D2F9-4A4F-86ED-F101E172BA93}"/>
          </ac:spMkLst>
        </pc:spChg>
        <pc:picChg chg="add del mod ord">
          <ac:chgData name="Quy Nguyen" userId="S::quy.nguyen@hva.nl::822c34b1-63a7-44b5-ac24-a6e0556aa69e" providerId="AD" clId="Web-{6D51D347-EC98-A825-5BFA-06477195DF06}" dt="2025-01-08T21:22:40.823" v="10"/>
          <ac:picMkLst>
            <pc:docMk/>
            <pc:sldMk cId="2465198851" sldId="271"/>
            <ac:picMk id="3" creationId="{934EA3EE-7A7B-24AC-D19E-18ACB63D1547}"/>
          </ac:picMkLst>
        </pc:picChg>
        <pc:picChg chg="add del mod">
          <ac:chgData name="Quy Nguyen" userId="S::quy.nguyen@hva.nl::822c34b1-63a7-44b5-ac24-a6e0556aa69e" providerId="AD" clId="Web-{6D51D347-EC98-A825-5BFA-06477195DF06}" dt="2025-01-08T21:22:40.745" v="9"/>
          <ac:picMkLst>
            <pc:docMk/>
            <pc:sldMk cId="2465198851" sldId="271"/>
            <ac:picMk id="5" creationId="{1BD44D06-BAC5-3199-5DFE-0E5192428D00}"/>
          </ac:picMkLst>
        </pc:picChg>
        <pc:picChg chg="add del mod">
          <ac:chgData name="Quy Nguyen" userId="S::quy.nguyen@hva.nl::822c34b1-63a7-44b5-ac24-a6e0556aa69e" providerId="AD" clId="Web-{6D51D347-EC98-A825-5BFA-06477195DF06}" dt="2025-01-08T21:22:40.745" v="8"/>
          <ac:picMkLst>
            <pc:docMk/>
            <pc:sldMk cId="2465198851" sldId="271"/>
            <ac:picMk id="6" creationId="{76402D84-7E3F-C99C-A874-BD7922D870DC}"/>
          </ac:picMkLst>
        </pc:picChg>
        <pc:picChg chg="add del mod">
          <ac:chgData name="Quy Nguyen" userId="S::quy.nguyen@hva.nl::822c34b1-63a7-44b5-ac24-a6e0556aa69e" providerId="AD" clId="Web-{6D51D347-EC98-A825-5BFA-06477195DF06}" dt="2025-01-08T21:22:40.745" v="7"/>
          <ac:picMkLst>
            <pc:docMk/>
            <pc:sldMk cId="2465198851" sldId="271"/>
            <ac:picMk id="7" creationId="{DF0EBA53-FDCB-2ADD-065E-40686C018A0E}"/>
          </ac:picMkLst>
        </pc:picChg>
        <pc:picChg chg="add mod ord">
          <ac:chgData name="Quy Nguyen" userId="S::quy.nguyen@hva.nl::822c34b1-63a7-44b5-ac24-a6e0556aa69e" providerId="AD" clId="Web-{6D51D347-EC98-A825-5BFA-06477195DF06}" dt="2025-01-08T21:30:45.197" v="139" actId="1076"/>
          <ac:picMkLst>
            <pc:docMk/>
            <pc:sldMk cId="2465198851" sldId="271"/>
            <ac:picMk id="10" creationId="{C4326BE2-B30B-DB91-DE21-1C26237F609E}"/>
          </ac:picMkLst>
        </pc:picChg>
        <pc:picChg chg="add mod ord">
          <ac:chgData name="Quy Nguyen" userId="S::quy.nguyen@hva.nl::822c34b1-63a7-44b5-ac24-a6e0556aa69e" providerId="AD" clId="Web-{6D51D347-EC98-A825-5BFA-06477195DF06}" dt="2025-01-08T21:30:45.213" v="140" actId="1076"/>
          <ac:picMkLst>
            <pc:docMk/>
            <pc:sldMk cId="2465198851" sldId="271"/>
            <ac:picMk id="11" creationId="{7EF256FA-0635-4361-C818-64CE8CBA7F8C}"/>
          </ac:picMkLst>
        </pc:picChg>
        <pc:picChg chg="add mod">
          <ac:chgData name="Quy Nguyen" userId="S::quy.nguyen@hva.nl::822c34b1-63a7-44b5-ac24-a6e0556aa69e" providerId="AD" clId="Web-{6D51D347-EC98-A825-5BFA-06477195DF06}" dt="2025-01-08T21:30:45.166" v="137" actId="1076"/>
          <ac:picMkLst>
            <pc:docMk/>
            <pc:sldMk cId="2465198851" sldId="271"/>
            <ac:picMk id="12" creationId="{13BDA77A-BA0E-89CF-6566-EB1ECF56D6A4}"/>
          </ac:picMkLst>
        </pc:picChg>
        <pc:picChg chg="add mod">
          <ac:chgData name="Quy Nguyen" userId="S::quy.nguyen@hva.nl::822c34b1-63a7-44b5-ac24-a6e0556aa69e" providerId="AD" clId="Web-{6D51D347-EC98-A825-5BFA-06477195DF06}" dt="2025-01-08T21:30:45.181" v="138" actId="1076"/>
          <ac:picMkLst>
            <pc:docMk/>
            <pc:sldMk cId="2465198851" sldId="271"/>
            <ac:picMk id="13" creationId="{61CE3805-4521-15EB-10FC-4FD708B920C7}"/>
          </ac:picMkLst>
        </pc:picChg>
        <pc:picChg chg="del">
          <ac:chgData name="Quy Nguyen" userId="S::quy.nguyen@hva.nl::822c34b1-63a7-44b5-ac24-a6e0556aa69e" providerId="AD" clId="Web-{6D51D347-EC98-A825-5BFA-06477195DF06}" dt="2025-01-08T21:29:19.882" v="116"/>
          <ac:picMkLst>
            <pc:docMk/>
            <pc:sldMk cId="2465198851" sldId="271"/>
            <ac:picMk id="24" creationId="{2BFFF490-82EC-4000-BB36-A67FD39E3AD1}"/>
          </ac:picMkLst>
        </pc:picChg>
        <pc:picChg chg="ord">
          <ac:chgData name="Quy Nguyen" userId="S::quy.nguyen@hva.nl::822c34b1-63a7-44b5-ac24-a6e0556aa69e" providerId="AD" clId="Web-{6D51D347-EC98-A825-5BFA-06477195DF06}" dt="2025-01-08T21:29:47.399" v="128"/>
          <ac:picMkLst>
            <pc:docMk/>
            <pc:sldMk cId="2465198851" sldId="271"/>
            <ac:picMk id="39" creationId="{2BFFF490-82EC-4000-BB36-A67FD39E3AD1}"/>
          </ac:picMkLst>
        </pc:picChg>
      </pc:sldChg>
      <pc:sldChg chg="addSp delSp modSp">
        <pc:chgData name="Quy Nguyen" userId="S::quy.nguyen@hva.nl::822c34b1-63a7-44b5-ac24-a6e0556aa69e" providerId="AD" clId="Web-{6D51D347-EC98-A825-5BFA-06477195DF06}" dt="2025-01-08T21:31:30.417" v="142"/>
        <pc:sldMkLst>
          <pc:docMk/>
          <pc:sldMk cId="2128848155" sldId="281"/>
        </pc:sldMkLst>
        <pc:spChg chg="mod">
          <ac:chgData name="Quy Nguyen" userId="S::quy.nguyen@hva.nl::822c34b1-63a7-44b5-ac24-a6e0556aa69e" providerId="AD" clId="Web-{6D51D347-EC98-A825-5BFA-06477195DF06}" dt="2025-01-08T21:25:59.532" v="68" actId="14100"/>
          <ac:spMkLst>
            <pc:docMk/>
            <pc:sldMk cId="2128848155" sldId="281"/>
            <ac:spMk id="2" creationId="{35A1A4F5-B853-8595-654E-78D1434F5BC8}"/>
          </ac:spMkLst>
        </pc:spChg>
        <pc:spChg chg="del">
          <ac:chgData name="Quy Nguyen" userId="S::quy.nguyen@hva.nl::822c34b1-63a7-44b5-ac24-a6e0556aa69e" providerId="AD" clId="Web-{6D51D347-EC98-A825-5BFA-06477195DF06}" dt="2025-01-08T21:24:19.607" v="46"/>
          <ac:spMkLst>
            <pc:docMk/>
            <pc:sldMk cId="2128848155" sldId="281"/>
            <ac:spMk id="9" creationId="{8651CFA9-6065-4243-AC48-858E359780B1}"/>
          </ac:spMkLst>
        </pc:spChg>
        <pc:spChg chg="del">
          <ac:chgData name="Quy Nguyen" userId="S::quy.nguyen@hva.nl::822c34b1-63a7-44b5-ac24-a6e0556aa69e" providerId="AD" clId="Web-{6D51D347-EC98-A825-5BFA-06477195DF06}" dt="2025-01-08T21:24:19.607" v="46"/>
          <ac:spMkLst>
            <pc:docMk/>
            <pc:sldMk cId="2128848155" sldId="281"/>
            <ac:spMk id="11" creationId="{37962AE0-6A1C-4B76-9D52-10E5E6D7D3BB}"/>
          </ac:spMkLst>
        </pc:spChg>
        <pc:spChg chg="add del">
          <ac:chgData name="Quy Nguyen" userId="S::quy.nguyen@hva.nl::822c34b1-63a7-44b5-ac24-a6e0556aa69e" providerId="AD" clId="Web-{6D51D347-EC98-A825-5BFA-06477195DF06}" dt="2025-01-08T21:25:26.359" v="58"/>
          <ac:spMkLst>
            <pc:docMk/>
            <pc:sldMk cId="2128848155" sldId="281"/>
            <ac:spMk id="17" creationId="{8651CFA9-6065-4243-AC48-858E359780B1}"/>
          </ac:spMkLst>
        </pc:spChg>
        <pc:spChg chg="add del">
          <ac:chgData name="Quy Nguyen" userId="S::quy.nguyen@hva.nl::822c34b1-63a7-44b5-ac24-a6e0556aa69e" providerId="AD" clId="Web-{6D51D347-EC98-A825-5BFA-06477195DF06}" dt="2025-01-08T21:25:26.359" v="58"/>
          <ac:spMkLst>
            <pc:docMk/>
            <pc:sldMk cId="2128848155" sldId="281"/>
            <ac:spMk id="19" creationId="{37962AE0-6A1C-4B76-9D52-10E5E6D7D3BB}"/>
          </ac:spMkLst>
        </pc:spChg>
        <pc:spChg chg="add del">
          <ac:chgData name="Quy Nguyen" userId="S::quy.nguyen@hva.nl::822c34b1-63a7-44b5-ac24-a6e0556aa69e" providerId="AD" clId="Web-{6D51D347-EC98-A825-5BFA-06477195DF06}" dt="2025-01-08T21:25:26.343" v="57"/>
          <ac:spMkLst>
            <pc:docMk/>
            <pc:sldMk cId="2128848155" sldId="281"/>
            <ac:spMk id="31" creationId="{0BABF38A-8A0D-492E-BD20-6CF4D46B50BD}"/>
          </ac:spMkLst>
        </pc:spChg>
        <pc:spChg chg="add del">
          <ac:chgData name="Quy Nguyen" userId="S::quy.nguyen@hva.nl::822c34b1-63a7-44b5-ac24-a6e0556aa69e" providerId="AD" clId="Web-{6D51D347-EC98-A825-5BFA-06477195DF06}" dt="2025-01-08T21:25:26.343" v="57"/>
          <ac:spMkLst>
            <pc:docMk/>
            <pc:sldMk cId="2128848155" sldId="281"/>
            <ac:spMk id="35" creationId="{310E06F9-9F12-4D1B-92C0-4B30818D093E}"/>
          </ac:spMkLst>
        </pc:spChg>
        <pc:spChg chg="add del">
          <ac:chgData name="Quy Nguyen" userId="S::quy.nguyen@hva.nl::822c34b1-63a7-44b5-ac24-a6e0556aa69e" providerId="AD" clId="Web-{6D51D347-EC98-A825-5BFA-06477195DF06}" dt="2025-01-08T21:25:26.343" v="57"/>
          <ac:spMkLst>
            <pc:docMk/>
            <pc:sldMk cId="2128848155" sldId="281"/>
            <ac:spMk id="37" creationId="{8F5EFE88-F6A7-4B53-AF99-227DFC56A032}"/>
          </ac:spMkLst>
        </pc:spChg>
        <pc:spChg chg="add del">
          <ac:chgData name="Quy Nguyen" userId="S::quy.nguyen@hva.nl::822c34b1-63a7-44b5-ac24-a6e0556aa69e" providerId="AD" clId="Web-{6D51D347-EC98-A825-5BFA-06477195DF06}" dt="2025-01-08T21:25:26.343" v="57"/>
          <ac:spMkLst>
            <pc:docMk/>
            <pc:sldMk cId="2128848155" sldId="281"/>
            <ac:spMk id="39" creationId="{BF9AF5CF-AE21-453A-8D3F-6D9FC64A18B2}"/>
          </ac:spMkLst>
        </pc:spChg>
        <pc:spChg chg="add del">
          <ac:chgData name="Quy Nguyen" userId="S::quy.nguyen@hva.nl::822c34b1-63a7-44b5-ac24-a6e0556aa69e" providerId="AD" clId="Web-{6D51D347-EC98-A825-5BFA-06477195DF06}" dt="2025-01-08T21:25:26.343" v="57"/>
          <ac:spMkLst>
            <pc:docMk/>
            <pc:sldMk cId="2128848155" sldId="281"/>
            <ac:spMk id="41" creationId="{F18A41FE-6F14-49D2-8C0F-56A351A98EA1}"/>
          </ac:spMkLst>
        </pc:spChg>
        <pc:spChg chg="add">
          <ac:chgData name="Quy Nguyen" userId="S::quy.nguyen@hva.nl::822c34b1-63a7-44b5-ac24-a6e0556aa69e" providerId="AD" clId="Web-{6D51D347-EC98-A825-5BFA-06477195DF06}" dt="2025-01-08T21:25:26.359" v="58"/>
          <ac:spMkLst>
            <pc:docMk/>
            <pc:sldMk cId="2128848155" sldId="281"/>
            <ac:spMk id="43" creationId="{0BABF38A-8A0D-492E-BD20-6CF4D46B50BD}"/>
          </ac:spMkLst>
        </pc:spChg>
        <pc:spChg chg="add">
          <ac:chgData name="Quy Nguyen" userId="S::quy.nguyen@hva.nl::822c34b1-63a7-44b5-ac24-a6e0556aa69e" providerId="AD" clId="Web-{6D51D347-EC98-A825-5BFA-06477195DF06}" dt="2025-01-08T21:25:26.359" v="58"/>
          <ac:spMkLst>
            <pc:docMk/>
            <pc:sldMk cId="2128848155" sldId="281"/>
            <ac:spMk id="45" creationId="{729F2144-48B7-4730-955E-365ECED3ABE0}"/>
          </ac:spMkLst>
        </pc:spChg>
        <pc:spChg chg="add">
          <ac:chgData name="Quy Nguyen" userId="S::quy.nguyen@hva.nl::822c34b1-63a7-44b5-ac24-a6e0556aa69e" providerId="AD" clId="Web-{6D51D347-EC98-A825-5BFA-06477195DF06}" dt="2025-01-08T21:25:26.359" v="58"/>
          <ac:spMkLst>
            <pc:docMk/>
            <pc:sldMk cId="2128848155" sldId="281"/>
            <ac:spMk id="46" creationId="{E765FF50-D2F9-4A4F-86ED-F101E172BA93}"/>
          </ac:spMkLst>
        </pc:spChg>
        <pc:grpChg chg="add del mod">
          <ac:chgData name="Quy Nguyen" userId="S::quy.nguyen@hva.nl::822c34b1-63a7-44b5-ac24-a6e0556aa69e" providerId="AD" clId="Web-{6D51D347-EC98-A825-5BFA-06477195DF06}" dt="2025-01-08T21:25:21.390" v="55"/>
          <ac:grpSpMkLst>
            <pc:docMk/>
            <pc:sldMk cId="2128848155" sldId="281"/>
            <ac:grpSpMk id="7" creationId="{D64D07B7-05EC-DB2F-C9BA-069330301058}"/>
          </ac:grpSpMkLst>
        </pc:grpChg>
        <pc:grpChg chg="add del">
          <ac:chgData name="Quy Nguyen" userId="S::quy.nguyen@hva.nl::822c34b1-63a7-44b5-ac24-a6e0556aa69e" providerId="AD" clId="Web-{6D51D347-EC98-A825-5BFA-06477195DF06}" dt="2025-01-08T21:27:19.754" v="96"/>
          <ac:grpSpMkLst>
            <pc:docMk/>
            <pc:sldMk cId="2128848155" sldId="281"/>
            <ac:grpSpMk id="8" creationId="{4C7753D6-058F-208C-5E3B-4788341092A8}"/>
          </ac:grpSpMkLst>
        </pc:grpChg>
        <pc:grpChg chg="add mod">
          <ac:chgData name="Quy Nguyen" userId="S::quy.nguyen@hva.nl::822c34b1-63a7-44b5-ac24-a6e0556aa69e" providerId="AD" clId="Web-{6D51D347-EC98-A825-5BFA-06477195DF06}" dt="2025-01-08T21:27:31.364" v="98" actId="1076"/>
          <ac:grpSpMkLst>
            <pc:docMk/>
            <pc:sldMk cId="2128848155" sldId="281"/>
            <ac:grpSpMk id="10" creationId="{9956F572-DBD9-1E92-1090-2850F78B033D}"/>
          </ac:grpSpMkLst>
        </pc:grpChg>
        <pc:picChg chg="add mod topLvl">
          <ac:chgData name="Quy Nguyen" userId="S::quy.nguyen@hva.nl::822c34b1-63a7-44b5-ac24-a6e0556aa69e" providerId="AD" clId="Web-{6D51D347-EC98-A825-5BFA-06477195DF06}" dt="2025-01-08T21:27:19.754" v="96"/>
          <ac:picMkLst>
            <pc:docMk/>
            <pc:sldMk cId="2128848155" sldId="281"/>
            <ac:picMk id="3" creationId="{911A1275-8D50-5A67-B191-32188CEDACCC}"/>
          </ac:picMkLst>
        </pc:picChg>
        <pc:picChg chg="add mod topLvl">
          <ac:chgData name="Quy Nguyen" userId="S::quy.nguyen@hva.nl::822c34b1-63a7-44b5-ac24-a6e0556aa69e" providerId="AD" clId="Web-{6D51D347-EC98-A825-5BFA-06477195DF06}" dt="2025-01-08T21:27:19.754" v="96"/>
          <ac:picMkLst>
            <pc:docMk/>
            <pc:sldMk cId="2128848155" sldId="281"/>
            <ac:picMk id="4" creationId="{AF419CF1-BC46-6E48-A665-BF2B7B6BD3A6}"/>
          </ac:picMkLst>
        </pc:picChg>
        <pc:picChg chg="add mod topLvl">
          <ac:chgData name="Quy Nguyen" userId="S::quy.nguyen@hva.nl::822c34b1-63a7-44b5-ac24-a6e0556aa69e" providerId="AD" clId="Web-{6D51D347-EC98-A825-5BFA-06477195DF06}" dt="2025-01-08T21:27:19.754" v="96"/>
          <ac:picMkLst>
            <pc:docMk/>
            <pc:sldMk cId="2128848155" sldId="281"/>
            <ac:picMk id="5" creationId="{D4AB320A-6D53-3D6E-F5C5-4D5E0FA0DF66}"/>
          </ac:picMkLst>
        </pc:picChg>
        <pc:picChg chg="add mod ord topLvl">
          <ac:chgData name="Quy Nguyen" userId="S::quy.nguyen@hva.nl::822c34b1-63a7-44b5-ac24-a6e0556aa69e" providerId="AD" clId="Web-{6D51D347-EC98-A825-5BFA-06477195DF06}" dt="2025-01-08T21:31:24.589" v="141"/>
          <ac:picMkLst>
            <pc:docMk/>
            <pc:sldMk cId="2128848155" sldId="281"/>
            <ac:picMk id="6" creationId="{B0E28C21-5159-85D6-0C81-365880DDCC50}"/>
          </ac:picMkLst>
        </pc:picChg>
        <pc:picChg chg="del">
          <ac:chgData name="Quy Nguyen" userId="S::quy.nguyen@hva.nl::822c34b1-63a7-44b5-ac24-a6e0556aa69e" providerId="AD" clId="Web-{6D51D347-EC98-A825-5BFA-06477195DF06}" dt="2025-01-08T21:24:19.607" v="46"/>
          <ac:picMkLst>
            <pc:docMk/>
            <pc:sldMk cId="2128848155" sldId="281"/>
            <ac:picMk id="13" creationId="{A72D06A1-BA08-4820-BBC8-B24DDB32A376}"/>
          </ac:picMkLst>
        </pc:picChg>
        <pc:picChg chg="del">
          <ac:chgData name="Quy Nguyen" userId="S::quy.nguyen@hva.nl::822c34b1-63a7-44b5-ac24-a6e0556aa69e" providerId="AD" clId="Web-{6D51D347-EC98-A825-5BFA-06477195DF06}" dt="2025-01-08T21:24:19.607" v="46"/>
          <ac:picMkLst>
            <pc:docMk/>
            <pc:sldMk cId="2128848155" sldId="281"/>
            <ac:picMk id="15" creationId="{1295E665-0408-4072-94B3-49BA5ACBCBD3}"/>
          </ac:picMkLst>
        </pc:picChg>
        <pc:picChg chg="add del">
          <ac:chgData name="Quy Nguyen" userId="S::quy.nguyen@hva.nl::822c34b1-63a7-44b5-ac24-a6e0556aa69e" providerId="AD" clId="Web-{6D51D347-EC98-A825-5BFA-06477195DF06}" dt="2025-01-08T21:25:26.359" v="58"/>
          <ac:picMkLst>
            <pc:docMk/>
            <pc:sldMk cId="2128848155" sldId="281"/>
            <ac:picMk id="21" creationId="{A72D06A1-BA08-4820-BBC8-B24DDB32A376}"/>
          </ac:picMkLst>
        </pc:picChg>
        <pc:picChg chg="add">
          <ac:chgData name="Quy Nguyen" userId="S::quy.nguyen@hva.nl::822c34b1-63a7-44b5-ac24-a6e0556aa69e" providerId="AD" clId="Web-{6D51D347-EC98-A825-5BFA-06477195DF06}" dt="2025-01-08T21:24:19.607" v="46"/>
          <ac:picMkLst>
            <pc:docMk/>
            <pc:sldMk cId="2128848155" sldId="281"/>
            <ac:picMk id="26" creationId="{1295E665-0408-4072-94B3-49BA5ACBCBD3}"/>
          </ac:picMkLst>
        </pc:picChg>
        <pc:picChg chg="add">
          <ac:chgData name="Quy Nguyen" userId="S::quy.nguyen@hva.nl::822c34b1-63a7-44b5-ac24-a6e0556aa69e" providerId="AD" clId="Web-{6D51D347-EC98-A825-5BFA-06477195DF06}" dt="2025-01-08T21:25:26.359" v="58"/>
          <ac:picMkLst>
            <pc:docMk/>
            <pc:sldMk cId="2128848155" sldId="281"/>
            <ac:picMk id="44" creationId="{1CB7E8AE-A3AC-4BB7-A5C6-F00EC697B265}"/>
          </ac:picMkLst>
        </pc:picChg>
        <pc:picChg chg="add">
          <ac:chgData name="Quy Nguyen" userId="S::quy.nguyen@hva.nl::822c34b1-63a7-44b5-ac24-a6e0556aa69e" providerId="AD" clId="Web-{6D51D347-EC98-A825-5BFA-06477195DF06}" dt="2025-01-08T21:25:26.359" v="58"/>
          <ac:picMkLst>
            <pc:docMk/>
            <pc:sldMk cId="2128848155" sldId="281"/>
            <ac:picMk id="47" creationId="{FFECA84E-1776-4B03-9261-CF74A291DF06}"/>
          </ac:picMkLst>
        </pc:picChg>
        <pc:picChg chg="ord">
          <ac:chgData name="Quy Nguyen" userId="S::quy.nguyen@hva.nl::822c34b1-63a7-44b5-ac24-a6e0556aa69e" providerId="AD" clId="Web-{6D51D347-EC98-A825-5BFA-06477195DF06}" dt="2025-01-08T21:31:30.417" v="142"/>
          <ac:picMkLst>
            <pc:docMk/>
            <pc:sldMk cId="2128848155" sldId="281"/>
            <ac:picMk id="48" creationId="{2BFFF490-82EC-4000-BB36-A67FD39E3AD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155B6-89A6-4191-AD75-5B0F68B7BD0E}" type="datetimeFigureOut">
              <a:rPr lang="nl-NL" smtClean="0"/>
              <a:t>9-1-2025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0E388-B6ED-441B-8079-2717FB108333}" type="slidenum">
              <a:rPr lang="nl-NL" smtClean="0"/>
              <a:t>‹nr.›</a:t>
            </a:fld>
            <a:endParaRPr lang="nl-NL"/>
          </a:p>
        </p:txBody>
      </p:sp>
    </p:spTree>
    <p:extLst>
      <p:ext uri="{BB962C8B-B14F-4D97-AF65-F5344CB8AC3E}">
        <p14:creationId xmlns:p14="http://schemas.microsoft.com/office/powerpoint/2010/main" val="197884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Goedemiddag iedereen, welkom bij onze presentatie over </a:t>
            </a:r>
            <a:r>
              <a:rPr lang="nl-NL" err="1"/>
              <a:t>AppHive</a:t>
            </a:r>
            <a:r>
              <a:rPr lang="nl-NL"/>
              <a:t>, een ethische en innovatieve appwinkel specifiek ontworpen voor ambtenaren. Vandaag nemen we jullie mee door ons onderzoek, de resultaten en de oplossingen die we hebben ontwikkeld. We hopen hiermee een inspirerende en praktische bijdrage te leveren aan de digitalisering in de publieke sector.</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a:t>
            </a:fld>
            <a:endParaRPr lang="nl-NL"/>
          </a:p>
        </p:txBody>
      </p:sp>
    </p:spTree>
    <p:extLst>
      <p:ext uri="{BB962C8B-B14F-4D97-AF65-F5344CB8AC3E}">
        <p14:creationId xmlns:p14="http://schemas.microsoft.com/office/powerpoint/2010/main" val="2277317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8726-B061-52B2-571D-6DAF93672A5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23911A2-7FAE-4475-F875-ADD7F914F80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D0A59C3-1B14-D22B-EA36-40FAFBB9059E}"/>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64F5D9A1-F6EA-239A-4664-7B8074E1CEE5}"/>
              </a:ext>
            </a:extLst>
          </p:cNvPr>
          <p:cNvSpPr>
            <a:spLocks noGrp="1"/>
          </p:cNvSpPr>
          <p:nvPr>
            <p:ph type="sldNum" sz="quarter" idx="5"/>
          </p:nvPr>
        </p:nvSpPr>
        <p:spPr/>
        <p:txBody>
          <a:bodyPr/>
          <a:lstStyle/>
          <a:p>
            <a:fld id="{0060E388-B6ED-441B-8079-2717FB108333}" type="slidenum">
              <a:rPr lang="nl-NL" smtClean="0"/>
              <a:t>10</a:t>
            </a:fld>
            <a:endParaRPr lang="nl-NL"/>
          </a:p>
        </p:txBody>
      </p:sp>
    </p:spTree>
    <p:extLst>
      <p:ext uri="{BB962C8B-B14F-4D97-AF65-F5344CB8AC3E}">
        <p14:creationId xmlns:p14="http://schemas.microsoft.com/office/powerpoint/2010/main" val="2853878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5A537-B0B3-BCEE-E282-08565F0BF08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960ADBC-C93F-2805-4B6C-CACCFDD6621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CA68108-E382-EEFA-EA4C-742C3E58F1A5}"/>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4CB80DB1-F487-64B7-764D-C37A3E44439B}"/>
              </a:ext>
            </a:extLst>
          </p:cNvPr>
          <p:cNvSpPr>
            <a:spLocks noGrp="1"/>
          </p:cNvSpPr>
          <p:nvPr>
            <p:ph type="sldNum" sz="quarter" idx="5"/>
          </p:nvPr>
        </p:nvSpPr>
        <p:spPr/>
        <p:txBody>
          <a:bodyPr/>
          <a:lstStyle/>
          <a:p>
            <a:fld id="{0060E388-B6ED-441B-8079-2717FB108333}" type="slidenum">
              <a:rPr lang="nl-NL" smtClean="0"/>
              <a:t>11</a:t>
            </a:fld>
            <a:endParaRPr lang="nl-NL"/>
          </a:p>
        </p:txBody>
      </p:sp>
    </p:spTree>
    <p:extLst>
      <p:ext uri="{BB962C8B-B14F-4D97-AF65-F5344CB8AC3E}">
        <p14:creationId xmlns:p14="http://schemas.microsoft.com/office/powerpoint/2010/main" val="360729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67556-5F95-9B4F-E412-1BE6A001036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1F080C4-CF8B-EADB-23D4-D24166BF9D9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7BC59E8-C6EE-E739-8211-E36FB245DE1F}"/>
              </a:ext>
            </a:extLst>
          </p:cNvPr>
          <p:cNvSpPr>
            <a:spLocks noGrp="1"/>
          </p:cNvSpPr>
          <p:nvPr>
            <p:ph type="body" idx="1"/>
          </p:nvPr>
        </p:nvSpPr>
        <p:spPr/>
        <p:txBody>
          <a:bodyPr/>
          <a:lstStyle/>
          <a:p>
            <a:r>
              <a:rPr lang="nl-NL"/>
              <a:t>Onze conclusies bevestigen dat er een dringende behoefte is aan een ethische en functionele appwinkel. De App Pakketten en Public Stack Scan vullen elkaar perfect aan en bieden een solide basis voor een toekomstbestendige oplossing. Ons advies is om beide oplossingen te implementeren.</a:t>
            </a:r>
          </a:p>
        </p:txBody>
      </p:sp>
      <p:sp>
        <p:nvSpPr>
          <p:cNvPr id="4" name="Tijdelijke aanduiding voor dianummer 3">
            <a:extLst>
              <a:ext uri="{FF2B5EF4-FFF2-40B4-BE49-F238E27FC236}">
                <a16:creationId xmlns:a16="http://schemas.microsoft.com/office/drawing/2014/main" id="{C62AB48A-16CF-5B1A-3DAB-6761EA81C766}"/>
              </a:ext>
            </a:extLst>
          </p:cNvPr>
          <p:cNvSpPr>
            <a:spLocks noGrp="1"/>
          </p:cNvSpPr>
          <p:nvPr>
            <p:ph type="sldNum" sz="quarter" idx="5"/>
          </p:nvPr>
        </p:nvSpPr>
        <p:spPr/>
        <p:txBody>
          <a:bodyPr/>
          <a:lstStyle/>
          <a:p>
            <a:fld id="{0060E388-B6ED-441B-8079-2717FB108333}" type="slidenum">
              <a:rPr lang="nl-NL" smtClean="0"/>
              <a:t>12</a:t>
            </a:fld>
            <a:endParaRPr lang="nl-NL"/>
          </a:p>
        </p:txBody>
      </p:sp>
    </p:spTree>
    <p:extLst>
      <p:ext uri="{BB962C8B-B14F-4D97-AF65-F5344CB8AC3E}">
        <p14:creationId xmlns:p14="http://schemas.microsoft.com/office/powerpoint/2010/main" val="36071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De presentatie begint met een uitleg van de probleemstelling. Daarna gaan we in op onze aanpak en de resultaten. Vervolgens laten we de twee kernoplossingen zien, inclusief de prototypes: App Pakketten en de Public Stack Scan. Tot slot delen we onze conclusies en adviezen.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2</a:t>
            </a:fld>
            <a:endParaRPr lang="nl-NL"/>
          </a:p>
        </p:txBody>
      </p:sp>
    </p:spTree>
    <p:extLst>
      <p:ext uri="{BB962C8B-B14F-4D97-AF65-F5344CB8AC3E}">
        <p14:creationId xmlns:p14="http://schemas.microsoft.com/office/powerpoint/2010/main" val="158443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3939-23B1-46A6-9F23-D26404A92F3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46FB311-3946-1A13-6130-5E5D2AF6CBE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F587680-D219-CACB-981B-857E2094131E}"/>
              </a:ext>
            </a:extLst>
          </p:cNvPr>
          <p:cNvSpPr>
            <a:spLocks noGrp="1"/>
          </p:cNvSpPr>
          <p:nvPr>
            <p:ph type="body" idx="1"/>
          </p:nvPr>
        </p:nvSpPr>
        <p:spPr/>
        <p:txBody>
          <a:bodyPr/>
          <a:lstStyle/>
          <a:p>
            <a:r>
              <a:rPr lang="nl-NL" err="1"/>
              <a:t>AppHive</a:t>
            </a:r>
            <a:r>
              <a:rPr lang="nl-NL"/>
              <a:t> is een appwinkel die speciaal is ontworpen voor en door ambtenaren. Het doel is om een platform te creëren dat publieke waarden zoals privacy, transparantie en veiligheid centraal stelt. Dit is essentieel in een werkomgeving waar gevoelige gegevens worden verwerkt.</a:t>
            </a:r>
          </a:p>
        </p:txBody>
      </p:sp>
      <p:sp>
        <p:nvSpPr>
          <p:cNvPr id="4" name="Tijdelijke aanduiding voor dianummer 3">
            <a:extLst>
              <a:ext uri="{FF2B5EF4-FFF2-40B4-BE49-F238E27FC236}">
                <a16:creationId xmlns:a16="http://schemas.microsoft.com/office/drawing/2014/main" id="{8512C2BB-1885-0F98-1129-D72F32A613C6}"/>
              </a:ext>
            </a:extLst>
          </p:cNvPr>
          <p:cNvSpPr>
            <a:spLocks noGrp="1"/>
          </p:cNvSpPr>
          <p:nvPr>
            <p:ph type="sldNum" sz="quarter" idx="5"/>
          </p:nvPr>
        </p:nvSpPr>
        <p:spPr/>
        <p:txBody>
          <a:bodyPr/>
          <a:lstStyle/>
          <a:p>
            <a:fld id="{0060E388-B6ED-441B-8079-2717FB108333}" type="slidenum">
              <a:rPr lang="nl-NL" smtClean="0"/>
              <a:t>3</a:t>
            </a:fld>
            <a:endParaRPr lang="nl-NL"/>
          </a:p>
        </p:txBody>
      </p:sp>
    </p:spTree>
    <p:extLst>
      <p:ext uri="{BB962C8B-B14F-4D97-AF65-F5344CB8AC3E}">
        <p14:creationId xmlns:p14="http://schemas.microsoft.com/office/powerpoint/2010/main" val="293760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FFF574-320E-479D-7E29-F0777B6A37F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4BC185F-E172-0995-1543-E8B72E2B1F2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644436C-469E-0373-DC37-D5B6DE3E6C67}"/>
              </a:ext>
            </a:extLst>
          </p:cNvPr>
          <p:cNvSpPr>
            <a:spLocks noGrp="1"/>
          </p:cNvSpPr>
          <p:nvPr>
            <p:ph type="body" idx="1"/>
          </p:nvPr>
        </p:nvSpPr>
        <p:spPr/>
        <p:txBody>
          <a:bodyPr/>
          <a:lstStyle/>
          <a:p>
            <a:r>
              <a:rPr lang="nl-NL"/>
              <a:t>De huidige appwinkels, zoals Google Play en Apple App Store, richten zich op een breed publiek en missen aandacht voor publieke waarden. Dit leidt tot problemen, vooral in de publieke sector. Daarom is er behoefte aan een appwinkel die specifiek ontworpen is voor ambtenaren, met veiligheid en transparantie als kernwaarden.</a:t>
            </a:r>
          </a:p>
        </p:txBody>
      </p:sp>
      <p:sp>
        <p:nvSpPr>
          <p:cNvPr id="4" name="Tijdelijke aanduiding voor dianummer 3">
            <a:extLst>
              <a:ext uri="{FF2B5EF4-FFF2-40B4-BE49-F238E27FC236}">
                <a16:creationId xmlns:a16="http://schemas.microsoft.com/office/drawing/2014/main" id="{7F02EFB1-3275-1D01-A172-AA19D6706055}"/>
              </a:ext>
            </a:extLst>
          </p:cNvPr>
          <p:cNvSpPr>
            <a:spLocks noGrp="1"/>
          </p:cNvSpPr>
          <p:nvPr>
            <p:ph type="sldNum" sz="quarter" idx="5"/>
          </p:nvPr>
        </p:nvSpPr>
        <p:spPr/>
        <p:txBody>
          <a:bodyPr/>
          <a:lstStyle/>
          <a:p>
            <a:fld id="{0060E388-B6ED-441B-8079-2717FB108333}" type="slidenum">
              <a:rPr lang="nl-NL" smtClean="0"/>
              <a:t>4</a:t>
            </a:fld>
            <a:endParaRPr lang="nl-NL"/>
          </a:p>
        </p:txBody>
      </p:sp>
    </p:spTree>
    <p:extLst>
      <p:ext uri="{BB962C8B-B14F-4D97-AF65-F5344CB8AC3E}">
        <p14:creationId xmlns:p14="http://schemas.microsoft.com/office/powerpoint/2010/main" val="2662856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We hebben interviews gehouden met ambtenaren en de publieke waarden geanalyseerd die voor hen belangrijk zijn, zoals privacy en veiligheid. Onze resultaten tonen aan dat bestaande platforms deze waarden niet voldoende waarborgen. Ambtenaren hebben behoefte aan een gebruiksvriendelijke en ethische appwinkel. We zien dus een sterke samenhang vanuit onze eigen analyse en vanuit de interviews die we hadden gehouden.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5</a:t>
            </a:fld>
            <a:endParaRPr lang="nl-NL"/>
          </a:p>
        </p:txBody>
      </p:sp>
    </p:spTree>
    <p:extLst>
      <p:ext uri="{BB962C8B-B14F-4D97-AF65-F5344CB8AC3E}">
        <p14:creationId xmlns:p14="http://schemas.microsoft.com/office/powerpoint/2010/main" val="340220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586EB-B6F7-0153-C40A-1AFA8D7A0FE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5727526-8548-953D-D6DE-8E4900A1260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DE87E6A-4E7E-E287-E121-327E8FF2A193}"/>
              </a:ext>
            </a:extLst>
          </p:cNvPr>
          <p:cNvSpPr>
            <a:spLocks noGrp="1"/>
          </p:cNvSpPr>
          <p:nvPr>
            <p:ph type="body" idx="1"/>
          </p:nvPr>
        </p:nvSpPr>
        <p:spPr/>
        <p:txBody>
          <a:bodyPr/>
          <a:lstStyle/>
          <a:p>
            <a:r>
              <a:rPr lang="nl-NL"/>
              <a:t>De eerste oplossing, App Pakketten, stelt gebruikers in staat om apps te groeperen in relevante collecties. Gemeenten kunnen deze pakketten valideren, wat vertrouwen en efficiëntie bevordert. Dit bespaart ambtenaren tijd en biedt hen toegang tot veilige en geschikte apps.</a:t>
            </a:r>
          </a:p>
        </p:txBody>
      </p:sp>
      <p:sp>
        <p:nvSpPr>
          <p:cNvPr id="4" name="Tijdelijke aanduiding voor dianummer 3">
            <a:extLst>
              <a:ext uri="{FF2B5EF4-FFF2-40B4-BE49-F238E27FC236}">
                <a16:creationId xmlns:a16="http://schemas.microsoft.com/office/drawing/2014/main" id="{FABF2FF1-241A-DFF1-0ACC-77168E5DFB51}"/>
              </a:ext>
            </a:extLst>
          </p:cNvPr>
          <p:cNvSpPr>
            <a:spLocks noGrp="1"/>
          </p:cNvSpPr>
          <p:nvPr>
            <p:ph type="sldNum" sz="quarter" idx="5"/>
          </p:nvPr>
        </p:nvSpPr>
        <p:spPr/>
        <p:txBody>
          <a:bodyPr/>
          <a:lstStyle/>
          <a:p>
            <a:fld id="{0060E388-B6ED-441B-8079-2717FB108333}" type="slidenum">
              <a:rPr lang="nl-NL" smtClean="0"/>
              <a:t>6</a:t>
            </a:fld>
            <a:endParaRPr lang="nl-NL"/>
          </a:p>
        </p:txBody>
      </p:sp>
    </p:spTree>
    <p:extLst>
      <p:ext uri="{BB962C8B-B14F-4D97-AF65-F5344CB8AC3E}">
        <p14:creationId xmlns:p14="http://schemas.microsoft.com/office/powerpoint/2010/main" val="2748768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95CC0-2C4B-769D-71F4-2F14C68B7A6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C6DBE0D-867D-5304-73E6-E8F96704553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7A433F5-8E90-5BFA-7AEF-51160B4BD3EF}"/>
              </a:ext>
            </a:extLst>
          </p:cNvPr>
          <p:cNvSpPr>
            <a:spLocks noGrp="1"/>
          </p:cNvSpPr>
          <p:nvPr>
            <p:ph type="body" idx="1"/>
          </p:nvPr>
        </p:nvSpPr>
        <p:spPr/>
        <p:txBody>
          <a:bodyPr/>
          <a:lstStyle/>
          <a:p>
            <a:r>
              <a:rPr lang="nl-NL"/>
              <a:t>De Public Stack Scan beoordeelt apps op publieke waarden zoals privacy en transparantie. De resultaten worden overzichtelijk weergegeven, wat gebruikers helpt bewuste keuzes te maken. Dit systeem versterkt het vertrouwen en moedigt ontwikkelaars aan om ethisch te handelen.</a:t>
            </a:r>
          </a:p>
        </p:txBody>
      </p:sp>
      <p:sp>
        <p:nvSpPr>
          <p:cNvPr id="4" name="Tijdelijke aanduiding voor dianummer 3">
            <a:extLst>
              <a:ext uri="{FF2B5EF4-FFF2-40B4-BE49-F238E27FC236}">
                <a16:creationId xmlns:a16="http://schemas.microsoft.com/office/drawing/2014/main" id="{0F93FCA2-BE3C-4F8C-26EF-BEEB01D03D00}"/>
              </a:ext>
            </a:extLst>
          </p:cNvPr>
          <p:cNvSpPr>
            <a:spLocks noGrp="1"/>
          </p:cNvSpPr>
          <p:nvPr>
            <p:ph type="sldNum" sz="quarter" idx="5"/>
          </p:nvPr>
        </p:nvSpPr>
        <p:spPr/>
        <p:txBody>
          <a:bodyPr/>
          <a:lstStyle/>
          <a:p>
            <a:fld id="{0060E388-B6ED-441B-8079-2717FB108333}" type="slidenum">
              <a:rPr lang="nl-NL" smtClean="0"/>
              <a:t>7</a:t>
            </a:fld>
            <a:endParaRPr lang="nl-NL"/>
          </a:p>
        </p:txBody>
      </p:sp>
    </p:spTree>
    <p:extLst>
      <p:ext uri="{BB962C8B-B14F-4D97-AF65-F5344CB8AC3E}">
        <p14:creationId xmlns:p14="http://schemas.microsoft.com/office/powerpoint/2010/main" val="2516373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571AF-4F47-A0CA-5FF4-BA4B7746B24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FDC0462-2CFA-08C9-4FA1-0403ED45B48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A255ED2-663A-E34E-FD12-D1ACE2E059F9}"/>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E210B365-E513-944A-2DC6-32F280A5DD10}"/>
              </a:ext>
            </a:extLst>
          </p:cNvPr>
          <p:cNvSpPr>
            <a:spLocks noGrp="1"/>
          </p:cNvSpPr>
          <p:nvPr>
            <p:ph type="sldNum" sz="quarter" idx="5"/>
          </p:nvPr>
        </p:nvSpPr>
        <p:spPr/>
        <p:txBody>
          <a:bodyPr/>
          <a:lstStyle/>
          <a:p>
            <a:fld id="{0060E388-B6ED-441B-8079-2717FB108333}" type="slidenum">
              <a:rPr lang="nl-NL" smtClean="0"/>
              <a:t>8</a:t>
            </a:fld>
            <a:endParaRPr lang="nl-NL"/>
          </a:p>
        </p:txBody>
      </p:sp>
    </p:spTree>
    <p:extLst>
      <p:ext uri="{BB962C8B-B14F-4D97-AF65-F5344CB8AC3E}">
        <p14:creationId xmlns:p14="http://schemas.microsoft.com/office/powerpoint/2010/main" val="2215620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0EB63-C026-D2F1-6E36-83D924E90E6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7834E86-FE5D-2859-8521-3F170F4BD47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3E86B08-4E30-1E3A-3F7A-EE06FF8FFE53}"/>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FBE79E41-CE93-85C8-BF50-4D691730B143}"/>
              </a:ext>
            </a:extLst>
          </p:cNvPr>
          <p:cNvSpPr>
            <a:spLocks noGrp="1"/>
          </p:cNvSpPr>
          <p:nvPr>
            <p:ph type="sldNum" sz="quarter" idx="5"/>
          </p:nvPr>
        </p:nvSpPr>
        <p:spPr/>
        <p:txBody>
          <a:bodyPr/>
          <a:lstStyle/>
          <a:p>
            <a:fld id="{0060E388-B6ED-441B-8079-2717FB108333}" type="slidenum">
              <a:rPr lang="nl-NL" smtClean="0"/>
              <a:t>9</a:t>
            </a:fld>
            <a:endParaRPr lang="nl-NL"/>
          </a:p>
        </p:txBody>
      </p:sp>
    </p:spTree>
    <p:extLst>
      <p:ext uri="{BB962C8B-B14F-4D97-AF65-F5344CB8AC3E}">
        <p14:creationId xmlns:p14="http://schemas.microsoft.com/office/powerpoint/2010/main" val="209158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1/9/2025</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6331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1/9/2025</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68469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1/9/2025</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599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1/9/2025</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4854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1/9/2025</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22775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1/9/2025</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9088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1/9/2025</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6207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1/9/2025</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344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1/9/2025</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405152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1/9/2025</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142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1/9/2025</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6659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1/9/2025</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232271192"/>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7" r:id="rId8"/>
    <p:sldLayoutId id="2147483694" r:id="rId9"/>
    <p:sldLayoutId id="2147483695" r:id="rId10"/>
    <p:sldLayoutId id="214748369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png"/><Relationship Id="rId7"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26CDDD79-C65E-D3F5-B32C-372E63103A1F}"/>
              </a:ext>
            </a:extLst>
          </p:cNvPr>
          <p:cNvSpPr>
            <a:spLocks noGrp="1"/>
          </p:cNvSpPr>
          <p:nvPr>
            <p:ph type="ctrTitle"/>
          </p:nvPr>
        </p:nvSpPr>
        <p:spPr>
          <a:xfrm>
            <a:off x="838200" y="513189"/>
            <a:ext cx="5797883" cy="2667000"/>
          </a:xfrm>
        </p:spPr>
        <p:txBody>
          <a:bodyPr anchor="b">
            <a:normAutofit/>
          </a:bodyPr>
          <a:lstStyle/>
          <a:p>
            <a:pPr algn="l"/>
            <a:r>
              <a:rPr lang="nl-NL" err="1">
                <a:solidFill>
                  <a:schemeClr val="tx2"/>
                </a:solidFill>
              </a:rPr>
              <a:t>AppHive</a:t>
            </a:r>
            <a:r>
              <a:rPr lang="nl-NL">
                <a:solidFill>
                  <a:schemeClr val="tx2"/>
                </a:solidFill>
              </a:rPr>
              <a:t>: Een ethische appwinkel voor ambtenaren</a:t>
            </a:r>
          </a:p>
        </p:txBody>
      </p:sp>
      <p:sp>
        <p:nvSpPr>
          <p:cNvPr id="3" name="Ondertitel 2">
            <a:extLst>
              <a:ext uri="{FF2B5EF4-FFF2-40B4-BE49-F238E27FC236}">
                <a16:creationId xmlns:a16="http://schemas.microsoft.com/office/drawing/2014/main" id="{31CB30C5-13EF-AC4A-CE78-EF081F10CAAD}"/>
              </a:ext>
            </a:extLst>
          </p:cNvPr>
          <p:cNvSpPr>
            <a:spLocks noGrp="1"/>
          </p:cNvSpPr>
          <p:nvPr>
            <p:ph type="subTitle" idx="1"/>
          </p:nvPr>
        </p:nvSpPr>
        <p:spPr>
          <a:xfrm>
            <a:off x="838200" y="3408788"/>
            <a:ext cx="5797882" cy="1785690"/>
          </a:xfrm>
        </p:spPr>
        <p:txBody>
          <a:bodyPr anchor="t">
            <a:normAutofit/>
          </a:bodyPr>
          <a:lstStyle/>
          <a:p>
            <a:pPr algn="l"/>
            <a:r>
              <a:rPr lang="nl-NL" sz="2200" dirty="0" err="1">
                <a:solidFill>
                  <a:schemeClr val="tx2"/>
                </a:solidFill>
              </a:rPr>
              <a:t>Emmanuela</a:t>
            </a:r>
            <a:r>
              <a:rPr lang="nl-NL" sz="2200" dirty="0">
                <a:solidFill>
                  <a:schemeClr val="tx2"/>
                </a:solidFill>
              </a:rPr>
              <a:t>, </a:t>
            </a:r>
            <a:r>
              <a:rPr lang="nl-NL" sz="2200" dirty="0" err="1">
                <a:solidFill>
                  <a:schemeClr val="tx2"/>
                </a:solidFill>
              </a:rPr>
              <a:t>Furkan</a:t>
            </a:r>
            <a:r>
              <a:rPr lang="nl-NL" sz="2200" dirty="0">
                <a:solidFill>
                  <a:schemeClr val="tx2"/>
                </a:solidFill>
              </a:rPr>
              <a:t>, Ibrahim &amp; Quy</a:t>
            </a:r>
          </a:p>
          <a:p>
            <a:pPr algn="l"/>
            <a:r>
              <a:rPr lang="nl-NL" sz="2200" dirty="0">
                <a:solidFill>
                  <a:schemeClr val="tx2"/>
                </a:solidFill>
              </a:rPr>
              <a:t>9 januari 2024</a:t>
            </a:r>
          </a:p>
        </p:txBody>
      </p:sp>
      <p:pic>
        <p:nvPicPr>
          <p:cNvPr id="4" name="Picture 3" descr="Afbeelding met blauw, Elektrisch blauw&#10;&#10;Automatisch gegenereerde beschrijving">
            <a:extLst>
              <a:ext uri="{FF2B5EF4-FFF2-40B4-BE49-F238E27FC236}">
                <a16:creationId xmlns:a16="http://schemas.microsoft.com/office/drawing/2014/main" id="{9251E798-803A-19DE-1453-0E865B199958}"/>
              </a:ext>
            </a:extLst>
          </p:cNvPr>
          <p:cNvPicPr>
            <a:picLocks noChangeAspect="1"/>
          </p:cNvPicPr>
          <p:nvPr/>
        </p:nvPicPr>
        <p:blipFill>
          <a:blip r:embed="rId3"/>
          <a:srcRect l="22627" r="33209"/>
          <a:stretch/>
        </p:blipFill>
        <p:spPr>
          <a:xfrm>
            <a:off x="7162800" y="10"/>
            <a:ext cx="5029200" cy="5693802"/>
          </a:xfrm>
          <a:prstGeom prst="rect">
            <a:avLst/>
          </a:prstGeom>
        </p:spPr>
      </p:pic>
      <p:sp>
        <p:nvSpPr>
          <p:cNvPr id="13" name="Rectangle 12">
            <a:extLst>
              <a:ext uri="{FF2B5EF4-FFF2-40B4-BE49-F238E27FC236}">
                <a16:creationId xmlns:a16="http://schemas.microsoft.com/office/drawing/2014/main" id="{04D834C7-8223-43DA-AA30-E15A1BC7B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3812"/>
            <a:ext cx="12192000" cy="116418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B62DE6C5-8EB8-4E41-B0FF-93563AA4C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5693811"/>
            <a:ext cx="12191999" cy="1164188"/>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6135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515B55-63D6-B691-D6E0-C828460040E5}"/>
            </a:ext>
          </a:extLst>
        </p:cNvPr>
        <p:cNvGrpSpPr/>
        <p:nvPr/>
      </p:nvGrpSpPr>
      <p:grpSpPr>
        <a:xfrm>
          <a:off x="0" y="0"/>
          <a:ext cx="0" cy="0"/>
          <a:chOff x="0" y="0"/>
          <a:chExt cx="0" cy="0"/>
        </a:xfrm>
      </p:grpSpPr>
      <p:sp>
        <p:nvSpPr>
          <p:cNvPr id="43" name="Rectangle 42">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4" name="Picture 43">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45" name="Rectangle 44">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46" name="Rectangle 45">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7" name="Picture 46">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35A1A4F5-B853-8595-654E-78D1434F5BC8}"/>
              </a:ext>
            </a:extLst>
          </p:cNvPr>
          <p:cNvSpPr>
            <a:spLocks noGrp="1"/>
          </p:cNvSpPr>
          <p:nvPr>
            <p:ph type="title"/>
          </p:nvPr>
        </p:nvSpPr>
        <p:spPr>
          <a:xfrm>
            <a:off x="1293876" y="304801"/>
            <a:ext cx="9601200" cy="677374"/>
          </a:xfrm>
        </p:spPr>
        <p:txBody>
          <a:bodyPr vert="horz" lIns="91440" tIns="45720" rIns="91440" bIns="45720" rtlCol="0" anchor="b">
            <a:normAutofit/>
          </a:bodyPr>
          <a:lstStyle/>
          <a:p>
            <a:pPr algn="ctr"/>
            <a:r>
              <a:rPr lang="en-US" sz="3600">
                <a:solidFill>
                  <a:schemeClr val="tx2"/>
                </a:solidFill>
              </a:rPr>
              <a:t>Prototype: Public Stack Scan </a:t>
            </a:r>
            <a:r>
              <a:rPr lang="en-US" sz="3600" err="1">
                <a:solidFill>
                  <a:schemeClr val="tx2"/>
                </a:solidFill>
              </a:rPr>
              <a:t>Aanvragen</a:t>
            </a:r>
            <a:endParaRPr lang="en-US" sz="3600">
              <a:solidFill>
                <a:schemeClr val="tx2"/>
              </a:solidFill>
            </a:endParaRPr>
          </a:p>
        </p:txBody>
      </p:sp>
      <p:pic>
        <p:nvPicPr>
          <p:cNvPr id="48" name="Picture 47">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2356288"/>
            <a:ext cx="1371600" cy="2548349"/>
          </a:xfrm>
          <a:prstGeom prst="rect">
            <a:avLst/>
          </a:prstGeom>
        </p:spPr>
      </p:pic>
      <p:grpSp>
        <p:nvGrpSpPr>
          <p:cNvPr id="10" name="Group 9">
            <a:extLst>
              <a:ext uri="{FF2B5EF4-FFF2-40B4-BE49-F238E27FC236}">
                <a16:creationId xmlns:a16="http://schemas.microsoft.com/office/drawing/2014/main" id="{9956F572-DBD9-1E92-1090-2850F78B033D}"/>
              </a:ext>
            </a:extLst>
          </p:cNvPr>
          <p:cNvGrpSpPr/>
          <p:nvPr/>
        </p:nvGrpSpPr>
        <p:grpSpPr>
          <a:xfrm>
            <a:off x="897861" y="1575151"/>
            <a:ext cx="10380072" cy="4730455"/>
            <a:chOff x="1020157" y="1575151"/>
            <a:chExt cx="10380072" cy="4730455"/>
          </a:xfrm>
        </p:grpSpPr>
        <p:pic>
          <p:nvPicPr>
            <p:cNvPr id="3" name="Picture 2" descr="A screenshot of a phone&#10;&#10;Description automatically generated">
              <a:extLst>
                <a:ext uri="{FF2B5EF4-FFF2-40B4-BE49-F238E27FC236}">
                  <a16:creationId xmlns:a16="http://schemas.microsoft.com/office/drawing/2014/main" id="{911A1275-8D50-5A67-B191-32188CEDACCC}"/>
                </a:ext>
              </a:extLst>
            </p:cNvPr>
            <p:cNvPicPr>
              <a:picLocks noChangeAspect="1"/>
            </p:cNvPicPr>
            <p:nvPr/>
          </p:nvPicPr>
          <p:blipFill>
            <a:blip r:embed="rId6"/>
            <a:stretch>
              <a:fillRect/>
            </a:stretch>
          </p:blipFill>
          <p:spPr>
            <a:xfrm>
              <a:off x="6523035" y="1575151"/>
              <a:ext cx="2135760" cy="4730455"/>
            </a:xfrm>
            <a:prstGeom prst="rect">
              <a:avLst/>
            </a:prstGeom>
          </p:spPr>
        </p:pic>
        <p:pic>
          <p:nvPicPr>
            <p:cNvPr id="4" name="Picture 3" descr="A screenshot of a phone&#10;&#10;Description automatically generated">
              <a:extLst>
                <a:ext uri="{FF2B5EF4-FFF2-40B4-BE49-F238E27FC236}">
                  <a16:creationId xmlns:a16="http://schemas.microsoft.com/office/drawing/2014/main" id="{AF419CF1-BC46-6E48-A665-BF2B7B6BD3A6}"/>
                </a:ext>
              </a:extLst>
            </p:cNvPr>
            <p:cNvPicPr>
              <a:picLocks noChangeAspect="1"/>
            </p:cNvPicPr>
            <p:nvPr/>
          </p:nvPicPr>
          <p:blipFill>
            <a:blip r:embed="rId7"/>
            <a:stretch>
              <a:fillRect/>
            </a:stretch>
          </p:blipFill>
          <p:spPr>
            <a:xfrm>
              <a:off x="9264469" y="1575151"/>
              <a:ext cx="2135760" cy="4730455"/>
            </a:xfrm>
            <a:prstGeom prst="rect">
              <a:avLst/>
            </a:prstGeom>
          </p:spPr>
        </p:pic>
        <p:pic>
          <p:nvPicPr>
            <p:cNvPr id="6" name="Picture 5" descr="A screenshot of a phone&#10;&#10;Description automatically generated">
              <a:extLst>
                <a:ext uri="{FF2B5EF4-FFF2-40B4-BE49-F238E27FC236}">
                  <a16:creationId xmlns:a16="http://schemas.microsoft.com/office/drawing/2014/main" id="{B0E28C21-5159-85D6-0C81-365880DDCC50}"/>
                </a:ext>
              </a:extLst>
            </p:cNvPr>
            <p:cNvPicPr>
              <a:picLocks noChangeAspect="1"/>
            </p:cNvPicPr>
            <p:nvPr/>
          </p:nvPicPr>
          <p:blipFill>
            <a:blip r:embed="rId8"/>
            <a:stretch>
              <a:fillRect/>
            </a:stretch>
          </p:blipFill>
          <p:spPr>
            <a:xfrm>
              <a:off x="1020157" y="1575151"/>
              <a:ext cx="2135760" cy="4730455"/>
            </a:xfrm>
            <a:prstGeom prst="rect">
              <a:avLst/>
            </a:prstGeom>
          </p:spPr>
        </p:pic>
        <p:pic>
          <p:nvPicPr>
            <p:cNvPr id="5" name="Picture 4" descr="A screenshot of a phone&#10;&#10;Description automatically generated">
              <a:extLst>
                <a:ext uri="{FF2B5EF4-FFF2-40B4-BE49-F238E27FC236}">
                  <a16:creationId xmlns:a16="http://schemas.microsoft.com/office/drawing/2014/main" id="{D4AB320A-6D53-3D6E-F5C5-4D5E0FA0DF66}"/>
                </a:ext>
              </a:extLst>
            </p:cNvPr>
            <p:cNvPicPr>
              <a:picLocks noChangeAspect="1"/>
            </p:cNvPicPr>
            <p:nvPr/>
          </p:nvPicPr>
          <p:blipFill>
            <a:blip r:embed="rId9"/>
            <a:stretch>
              <a:fillRect/>
            </a:stretch>
          </p:blipFill>
          <p:spPr>
            <a:xfrm>
              <a:off x="3767526" y="1575151"/>
              <a:ext cx="2135760" cy="4730455"/>
            </a:xfrm>
            <a:prstGeom prst="rect">
              <a:avLst/>
            </a:prstGeom>
          </p:spPr>
        </p:pic>
      </p:grpSp>
    </p:spTree>
    <p:extLst>
      <p:ext uri="{BB962C8B-B14F-4D97-AF65-F5344CB8AC3E}">
        <p14:creationId xmlns:p14="http://schemas.microsoft.com/office/powerpoint/2010/main" val="2128848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C1D3FEC-BFC0-81E8-09F5-3D19E176B7C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1" name="Picture 10">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3" name="Rectangle 12">
            <a:extLst>
              <a:ext uri="{FF2B5EF4-FFF2-40B4-BE49-F238E27FC236}">
                <a16:creationId xmlns:a16="http://schemas.microsoft.com/office/drawing/2014/main" id="{297F7562-DBE2-4729-835D-1486BBB437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627"/>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DCE0245F-7D4D-413E-940B-1D9D9A171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27"/>
            <a:ext cx="12188952" cy="6858000"/>
          </a:xfrm>
          <a:prstGeom prst="rect">
            <a:avLst/>
          </a:prstGeom>
          <a:solidFill>
            <a:schemeClr val="bg2">
              <a:alpha val="61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7" name="Rectangle 16">
            <a:extLst>
              <a:ext uri="{FF2B5EF4-FFF2-40B4-BE49-F238E27FC236}">
                <a16:creationId xmlns:a16="http://schemas.microsoft.com/office/drawing/2014/main" id="{19B97BE4-8A98-49F3-8669-EAAF6D4331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390032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9" name="Rectangle 18">
            <a:extLst>
              <a:ext uri="{FF2B5EF4-FFF2-40B4-BE49-F238E27FC236}">
                <a16:creationId xmlns:a16="http://schemas.microsoft.com/office/drawing/2014/main" id="{AA090277-9074-44AA-8A49-453BF2C45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1"/>
            <a:ext cx="12191999" cy="3909853"/>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9964866F-CFFF-B908-EA3D-F21F04E0AD9E}"/>
              </a:ext>
            </a:extLst>
          </p:cNvPr>
          <p:cNvSpPr>
            <a:spLocks noGrp="1"/>
          </p:cNvSpPr>
          <p:nvPr>
            <p:ph type="title"/>
          </p:nvPr>
        </p:nvSpPr>
        <p:spPr>
          <a:xfrm>
            <a:off x="9361238" y="686787"/>
            <a:ext cx="2611306" cy="2912691"/>
          </a:xfrm>
        </p:spPr>
        <p:txBody>
          <a:bodyPr vert="horz" lIns="91440" tIns="45720" rIns="91440" bIns="45720" rtlCol="0" anchor="b">
            <a:normAutofit/>
          </a:bodyPr>
          <a:lstStyle/>
          <a:p>
            <a:r>
              <a:rPr lang="en-US" dirty="0"/>
              <a:t>Business model canvas</a:t>
            </a:r>
          </a:p>
        </p:txBody>
      </p:sp>
      <p:pic>
        <p:nvPicPr>
          <p:cNvPr id="4" name="Tijdelijke aanduiding voor inhoud 3">
            <a:extLst>
              <a:ext uri="{FF2B5EF4-FFF2-40B4-BE49-F238E27FC236}">
                <a16:creationId xmlns:a16="http://schemas.microsoft.com/office/drawing/2014/main" id="{0C937F47-6B7D-7036-5E8C-CD1B62CE902A}"/>
              </a:ext>
            </a:extLst>
          </p:cNvPr>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bwMode="auto">
          <a:xfrm>
            <a:off x="445060" y="296619"/>
            <a:ext cx="8627820" cy="6104181"/>
          </a:xfrm>
          <a:prstGeom prst="rect">
            <a:avLst/>
          </a:prstGeom>
          <a:noFill/>
        </p:spPr>
      </p:pic>
    </p:spTree>
    <p:extLst>
      <p:ext uri="{BB962C8B-B14F-4D97-AF65-F5344CB8AC3E}">
        <p14:creationId xmlns:p14="http://schemas.microsoft.com/office/powerpoint/2010/main" val="190170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DB0C6-4B39-5459-05AC-3B061B0EEB2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29B1816-4C3B-8C23-8069-7EC25AFA19FD}"/>
              </a:ext>
            </a:extLst>
          </p:cNvPr>
          <p:cNvSpPr>
            <a:spLocks noGrp="1"/>
          </p:cNvSpPr>
          <p:nvPr>
            <p:ph type="title"/>
          </p:nvPr>
        </p:nvSpPr>
        <p:spPr/>
        <p:txBody>
          <a:bodyPr/>
          <a:lstStyle/>
          <a:p>
            <a:r>
              <a:rPr lang="nl-NL"/>
              <a:t>Conclusies en Adviezen</a:t>
            </a:r>
          </a:p>
        </p:txBody>
      </p:sp>
      <p:sp>
        <p:nvSpPr>
          <p:cNvPr id="3" name="Tijdelijke aanduiding voor inhoud 2">
            <a:extLst>
              <a:ext uri="{FF2B5EF4-FFF2-40B4-BE49-F238E27FC236}">
                <a16:creationId xmlns:a16="http://schemas.microsoft.com/office/drawing/2014/main" id="{6705C88F-BCA4-1AF6-83AD-FE87C140D26A}"/>
              </a:ext>
            </a:extLst>
          </p:cNvPr>
          <p:cNvSpPr>
            <a:spLocks noGrp="1"/>
          </p:cNvSpPr>
          <p:nvPr>
            <p:ph idx="1"/>
          </p:nvPr>
        </p:nvSpPr>
        <p:spPr>
          <a:xfrm>
            <a:off x="372978" y="1816452"/>
            <a:ext cx="10515600" cy="4195763"/>
          </a:xfrm>
        </p:spPr>
        <p:txBody>
          <a:bodyPr>
            <a:normAutofit/>
          </a:bodyPr>
          <a:lstStyle/>
          <a:p>
            <a:r>
              <a:rPr lang="nl-NL"/>
              <a:t>Behoefte aan ethische en functionele appwinkel bevestigd</a:t>
            </a:r>
          </a:p>
          <a:p>
            <a:r>
              <a:rPr lang="nl-NL"/>
              <a:t>App Pakketten en Public Stack Scan bieden oplossingen</a:t>
            </a:r>
          </a:p>
          <a:p>
            <a:r>
              <a:rPr lang="nl-NL"/>
              <a:t>Advies: implementeer beide voor een toekomstbestendige oplossing</a:t>
            </a:r>
          </a:p>
        </p:txBody>
      </p:sp>
    </p:spTree>
    <p:extLst>
      <p:ext uri="{BB962C8B-B14F-4D97-AF65-F5344CB8AC3E}">
        <p14:creationId xmlns:p14="http://schemas.microsoft.com/office/powerpoint/2010/main" val="84279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2CFC7-3004-430A-3EEF-377761429150}"/>
              </a:ext>
            </a:extLst>
          </p:cNvPr>
          <p:cNvSpPr>
            <a:spLocks noGrp="1"/>
          </p:cNvSpPr>
          <p:nvPr>
            <p:ph type="title"/>
          </p:nvPr>
        </p:nvSpPr>
        <p:spPr/>
        <p:txBody>
          <a:bodyPr/>
          <a:lstStyle/>
          <a:p>
            <a:r>
              <a:rPr lang="nl-NL"/>
              <a:t>Agenda</a:t>
            </a:r>
          </a:p>
        </p:txBody>
      </p:sp>
      <p:sp>
        <p:nvSpPr>
          <p:cNvPr id="3" name="Tijdelijke aanduiding voor inhoud 2">
            <a:extLst>
              <a:ext uri="{FF2B5EF4-FFF2-40B4-BE49-F238E27FC236}">
                <a16:creationId xmlns:a16="http://schemas.microsoft.com/office/drawing/2014/main" id="{977B8806-CCA9-94E3-2888-EB9650CAB951}"/>
              </a:ext>
            </a:extLst>
          </p:cNvPr>
          <p:cNvSpPr>
            <a:spLocks noGrp="1"/>
          </p:cNvSpPr>
          <p:nvPr>
            <p:ph idx="1"/>
          </p:nvPr>
        </p:nvSpPr>
        <p:spPr/>
        <p:txBody>
          <a:bodyPr>
            <a:normAutofit/>
          </a:bodyPr>
          <a:lstStyle/>
          <a:p>
            <a:r>
              <a:rPr lang="nl-NL" sz="2400"/>
              <a:t>Probleemstelling</a:t>
            </a:r>
          </a:p>
          <a:p>
            <a:r>
              <a:rPr lang="nl-NL" sz="2400" err="1"/>
              <a:t>Onderzoeksaanpak</a:t>
            </a:r>
            <a:r>
              <a:rPr lang="nl-NL" sz="2400"/>
              <a:t> en resultaten</a:t>
            </a:r>
          </a:p>
          <a:p>
            <a:r>
              <a:rPr lang="nl-NL" sz="2400"/>
              <a:t>Prototypes: App Pakketten en Public Stack Scan</a:t>
            </a:r>
          </a:p>
          <a:p>
            <a:r>
              <a:rPr lang="nl-NL" sz="2400"/>
              <a:t>Conclusie en adviezen</a:t>
            </a:r>
          </a:p>
        </p:txBody>
      </p:sp>
    </p:spTree>
    <p:extLst>
      <p:ext uri="{BB962C8B-B14F-4D97-AF65-F5344CB8AC3E}">
        <p14:creationId xmlns:p14="http://schemas.microsoft.com/office/powerpoint/2010/main" val="28474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72527-9F94-CA0F-9D27-422ADAA84F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1DCB21D-D9C8-6272-965A-FC8D5FE0EA10}"/>
              </a:ext>
            </a:extLst>
          </p:cNvPr>
          <p:cNvSpPr>
            <a:spLocks noGrp="1"/>
          </p:cNvSpPr>
          <p:nvPr>
            <p:ph type="title"/>
          </p:nvPr>
        </p:nvSpPr>
        <p:spPr/>
        <p:txBody>
          <a:bodyPr>
            <a:normAutofit/>
          </a:bodyPr>
          <a:lstStyle/>
          <a:p>
            <a:r>
              <a:rPr lang="nl-NL"/>
              <a:t>Introductie</a:t>
            </a:r>
          </a:p>
        </p:txBody>
      </p:sp>
      <p:sp>
        <p:nvSpPr>
          <p:cNvPr id="3" name="Tijdelijke aanduiding voor inhoud 2">
            <a:extLst>
              <a:ext uri="{FF2B5EF4-FFF2-40B4-BE49-F238E27FC236}">
                <a16:creationId xmlns:a16="http://schemas.microsoft.com/office/drawing/2014/main" id="{21D01C52-2575-8325-56D4-62560A3503C8}"/>
              </a:ext>
            </a:extLst>
          </p:cNvPr>
          <p:cNvSpPr>
            <a:spLocks noGrp="1"/>
          </p:cNvSpPr>
          <p:nvPr>
            <p:ph idx="1"/>
          </p:nvPr>
        </p:nvSpPr>
        <p:spPr/>
        <p:txBody>
          <a:bodyPr/>
          <a:lstStyle/>
          <a:p>
            <a:r>
              <a:rPr lang="nl-NL"/>
              <a:t>Doel: Ontwikkel een ethische appwinkel</a:t>
            </a:r>
          </a:p>
          <a:p>
            <a:r>
              <a:rPr lang="nl-NL"/>
              <a:t>Publieke waarden: privacy, transparantie &amp; veiligheid</a:t>
            </a:r>
          </a:p>
          <a:p>
            <a:r>
              <a:rPr lang="nl-NL"/>
              <a:t>Speciaal ontworpen voor en door ambtenaren</a:t>
            </a:r>
          </a:p>
        </p:txBody>
      </p:sp>
    </p:spTree>
    <p:extLst>
      <p:ext uri="{BB962C8B-B14F-4D97-AF65-F5344CB8AC3E}">
        <p14:creationId xmlns:p14="http://schemas.microsoft.com/office/powerpoint/2010/main" val="428040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913DA-6994-BF81-C92B-A869D00E0FA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FD9C88D-F83C-3CFB-81B3-B11D43F5028F}"/>
              </a:ext>
            </a:extLst>
          </p:cNvPr>
          <p:cNvSpPr>
            <a:spLocks noGrp="1"/>
          </p:cNvSpPr>
          <p:nvPr>
            <p:ph type="title"/>
          </p:nvPr>
        </p:nvSpPr>
        <p:spPr/>
        <p:txBody>
          <a:bodyPr>
            <a:normAutofit/>
          </a:bodyPr>
          <a:lstStyle/>
          <a:p>
            <a:r>
              <a:rPr lang="nl-NL"/>
              <a:t>Probleemstelling</a:t>
            </a:r>
          </a:p>
        </p:txBody>
      </p:sp>
      <p:sp>
        <p:nvSpPr>
          <p:cNvPr id="3" name="Tijdelijke aanduiding voor inhoud 2">
            <a:extLst>
              <a:ext uri="{FF2B5EF4-FFF2-40B4-BE49-F238E27FC236}">
                <a16:creationId xmlns:a16="http://schemas.microsoft.com/office/drawing/2014/main" id="{27916D80-0841-BBBD-6A0A-9B4930DDF7D9}"/>
              </a:ext>
            </a:extLst>
          </p:cNvPr>
          <p:cNvSpPr>
            <a:spLocks noGrp="1"/>
          </p:cNvSpPr>
          <p:nvPr>
            <p:ph idx="1"/>
          </p:nvPr>
        </p:nvSpPr>
        <p:spPr/>
        <p:txBody>
          <a:bodyPr/>
          <a:lstStyle/>
          <a:p>
            <a:r>
              <a:rPr lang="nl-NL"/>
              <a:t>Huidige appwinkels voldoen niet aan de eisen van ambtenaren</a:t>
            </a:r>
          </a:p>
          <a:p>
            <a:r>
              <a:rPr lang="nl-NL"/>
              <a:t>Gebrek aan focus op publieke waarden</a:t>
            </a:r>
          </a:p>
          <a:p>
            <a:r>
              <a:rPr lang="nl-NL"/>
              <a:t>Behoefte aan een veilige en transparante appwinkel</a:t>
            </a:r>
          </a:p>
        </p:txBody>
      </p:sp>
    </p:spTree>
    <p:extLst>
      <p:ext uri="{BB962C8B-B14F-4D97-AF65-F5344CB8AC3E}">
        <p14:creationId xmlns:p14="http://schemas.microsoft.com/office/powerpoint/2010/main" val="378149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normAutofit/>
          </a:bodyPr>
          <a:lstStyle/>
          <a:p>
            <a:r>
              <a:rPr lang="nl-NL"/>
              <a:t>Onderzoeksaanpak en Resultaten</a:t>
            </a:r>
            <a:endParaRPr lang="nl-NL" sz="4400"/>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a:xfrm>
            <a:off x="838200" y="1804729"/>
            <a:ext cx="10515600" cy="4195763"/>
          </a:xfrm>
        </p:spPr>
        <p:txBody>
          <a:bodyPr>
            <a:normAutofit/>
          </a:bodyPr>
          <a:lstStyle/>
          <a:p>
            <a:r>
              <a:rPr lang="nl-NL" dirty="0"/>
              <a:t>Interviews met ambtenaren</a:t>
            </a:r>
          </a:p>
          <a:p>
            <a:r>
              <a:rPr lang="nl-NL" dirty="0"/>
              <a:t>Analyse van publieke waarden</a:t>
            </a:r>
          </a:p>
          <a:p>
            <a:r>
              <a:rPr lang="nl-NL" dirty="0"/>
              <a:t>Resultaten:</a:t>
            </a:r>
          </a:p>
          <a:p>
            <a:pPr lvl="1"/>
            <a:r>
              <a:rPr lang="nl-NL" dirty="0"/>
              <a:t>Doelgroep hechten waarden aan publieke waarden </a:t>
            </a:r>
          </a:p>
          <a:p>
            <a:pPr lvl="2"/>
            <a:r>
              <a:rPr lang="nl-NL" dirty="0"/>
              <a:t>(privacy, transparantie &amp; veiligheid)</a:t>
            </a:r>
          </a:p>
          <a:p>
            <a:pPr lvl="1"/>
            <a:r>
              <a:rPr lang="nl-NL" dirty="0"/>
              <a:t>Huidige platforms komen tekort in publieke waarden</a:t>
            </a:r>
          </a:p>
        </p:txBody>
      </p:sp>
    </p:spTree>
    <p:extLst>
      <p:ext uri="{BB962C8B-B14F-4D97-AF65-F5344CB8AC3E}">
        <p14:creationId xmlns:p14="http://schemas.microsoft.com/office/powerpoint/2010/main" val="308462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66EED-FB63-4D7E-7C3E-6B1C6C5DF2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98DBE7-4DFF-93CC-E708-E6BEFF8D2C2A}"/>
              </a:ext>
            </a:extLst>
          </p:cNvPr>
          <p:cNvSpPr>
            <a:spLocks noGrp="1"/>
          </p:cNvSpPr>
          <p:nvPr>
            <p:ph type="title"/>
          </p:nvPr>
        </p:nvSpPr>
        <p:spPr/>
        <p:txBody>
          <a:bodyPr/>
          <a:lstStyle/>
          <a:p>
            <a:r>
              <a:rPr lang="nl-NL"/>
              <a:t>Oplossing 1 - App Pakketten</a:t>
            </a:r>
          </a:p>
        </p:txBody>
      </p:sp>
      <p:sp>
        <p:nvSpPr>
          <p:cNvPr id="3" name="Tijdelijke aanduiding voor inhoud 2">
            <a:extLst>
              <a:ext uri="{FF2B5EF4-FFF2-40B4-BE49-F238E27FC236}">
                <a16:creationId xmlns:a16="http://schemas.microsoft.com/office/drawing/2014/main" id="{08D21B43-077A-F9BA-BB81-66A8F1F999F0}"/>
              </a:ext>
            </a:extLst>
          </p:cNvPr>
          <p:cNvSpPr>
            <a:spLocks noGrp="1"/>
          </p:cNvSpPr>
          <p:nvPr>
            <p:ph idx="1"/>
          </p:nvPr>
        </p:nvSpPr>
        <p:spPr>
          <a:xfrm>
            <a:off x="838200" y="1863344"/>
            <a:ext cx="10515600" cy="4195763"/>
          </a:xfrm>
        </p:spPr>
        <p:txBody>
          <a:bodyPr>
            <a:normAutofit/>
          </a:bodyPr>
          <a:lstStyle/>
          <a:p>
            <a:r>
              <a:rPr lang="nl-NL" dirty="0"/>
              <a:t>Gebruikers stellen appcollecties samen</a:t>
            </a:r>
          </a:p>
          <a:p>
            <a:r>
              <a:rPr lang="nl-NL" dirty="0"/>
              <a:t>Gemeenten kunnen pakketten </a:t>
            </a:r>
            <a:r>
              <a:rPr lang="nl-NL" dirty="0" err="1"/>
              <a:t>verfiëren</a:t>
            </a:r>
            <a:endParaRPr lang="nl-NL" dirty="0"/>
          </a:p>
          <a:p>
            <a:r>
              <a:rPr lang="nl-NL" dirty="0"/>
              <a:t>Voordelen: efficiëntie en vertrouwen</a:t>
            </a:r>
          </a:p>
        </p:txBody>
      </p:sp>
    </p:spTree>
    <p:extLst>
      <p:ext uri="{BB962C8B-B14F-4D97-AF65-F5344CB8AC3E}">
        <p14:creationId xmlns:p14="http://schemas.microsoft.com/office/powerpoint/2010/main" val="135022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F78BF-B191-615D-70A4-05E047DD21B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C891F22-5A2E-3893-A6FE-F151A742E2A8}"/>
              </a:ext>
            </a:extLst>
          </p:cNvPr>
          <p:cNvSpPr>
            <a:spLocks noGrp="1"/>
          </p:cNvSpPr>
          <p:nvPr>
            <p:ph type="title"/>
          </p:nvPr>
        </p:nvSpPr>
        <p:spPr/>
        <p:txBody>
          <a:bodyPr/>
          <a:lstStyle/>
          <a:p>
            <a:r>
              <a:rPr lang="nl-NL"/>
              <a:t>Oplossing 2 – Public Stack Scan</a:t>
            </a:r>
          </a:p>
        </p:txBody>
      </p:sp>
      <p:sp>
        <p:nvSpPr>
          <p:cNvPr id="3" name="Tijdelijke aanduiding voor inhoud 2">
            <a:extLst>
              <a:ext uri="{FF2B5EF4-FFF2-40B4-BE49-F238E27FC236}">
                <a16:creationId xmlns:a16="http://schemas.microsoft.com/office/drawing/2014/main" id="{EC7C85BF-9155-39CC-C367-A698A2FD2CEC}"/>
              </a:ext>
            </a:extLst>
          </p:cNvPr>
          <p:cNvSpPr>
            <a:spLocks noGrp="1"/>
          </p:cNvSpPr>
          <p:nvPr>
            <p:ph idx="1"/>
          </p:nvPr>
        </p:nvSpPr>
        <p:spPr>
          <a:xfrm>
            <a:off x="838200" y="1839898"/>
            <a:ext cx="10515600" cy="4195763"/>
          </a:xfrm>
        </p:spPr>
        <p:txBody>
          <a:bodyPr>
            <a:normAutofit/>
          </a:bodyPr>
          <a:lstStyle/>
          <a:p>
            <a:r>
              <a:rPr lang="nl-NL" dirty="0"/>
              <a:t>Scant apps op publieke waarden</a:t>
            </a:r>
          </a:p>
          <a:p>
            <a:r>
              <a:rPr lang="nl-NL" dirty="0"/>
              <a:t>Visuele rapporten over privacy en transparantie</a:t>
            </a:r>
          </a:p>
          <a:p>
            <a:r>
              <a:rPr lang="nl-NL" dirty="0"/>
              <a:t>Voordelen: vertrouwen en ethiek</a:t>
            </a:r>
          </a:p>
        </p:txBody>
      </p:sp>
    </p:spTree>
    <p:extLst>
      <p:ext uri="{BB962C8B-B14F-4D97-AF65-F5344CB8AC3E}">
        <p14:creationId xmlns:p14="http://schemas.microsoft.com/office/powerpoint/2010/main" val="287831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E21FCBF-4FAE-944E-8228-F1F79BA07871}"/>
            </a:ext>
          </a:extLst>
        </p:cNvPr>
        <p:cNvGrpSpPr/>
        <p:nvPr/>
      </p:nvGrpSpPr>
      <p:grpSpPr>
        <a:xfrm>
          <a:off x="0" y="0"/>
          <a:ext cx="0" cy="0"/>
          <a:chOff x="0" y="0"/>
          <a:chExt cx="0" cy="0"/>
        </a:xfrm>
      </p:grpSpPr>
      <p:sp>
        <p:nvSpPr>
          <p:cNvPr id="29" name="Rectangle 28">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31" name="Picture 30">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33" name="Rectangle 32">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35" name="Rectangle 34">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37" name="Picture 36">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E2C213BC-34D6-6077-1C05-AC699C6D2A49}"/>
              </a:ext>
            </a:extLst>
          </p:cNvPr>
          <p:cNvSpPr>
            <a:spLocks noGrp="1"/>
          </p:cNvSpPr>
          <p:nvPr>
            <p:ph type="title"/>
          </p:nvPr>
        </p:nvSpPr>
        <p:spPr>
          <a:xfrm>
            <a:off x="1293876" y="304801"/>
            <a:ext cx="9601200" cy="667966"/>
          </a:xfrm>
        </p:spPr>
        <p:txBody>
          <a:bodyPr vert="horz" lIns="91440" tIns="45720" rIns="91440" bIns="45720" rtlCol="0" anchor="b">
            <a:normAutofit/>
          </a:bodyPr>
          <a:lstStyle/>
          <a:p>
            <a:pPr algn="ctr"/>
            <a:r>
              <a:rPr lang="en-US" sz="3600">
                <a:solidFill>
                  <a:schemeClr val="tx2"/>
                </a:solidFill>
              </a:rPr>
              <a:t>Prototype: App </a:t>
            </a:r>
            <a:r>
              <a:rPr lang="en-US" sz="3600" err="1">
                <a:solidFill>
                  <a:schemeClr val="tx2"/>
                </a:solidFill>
              </a:rPr>
              <a:t>Pakketten</a:t>
            </a:r>
            <a:r>
              <a:rPr lang="en-US" sz="3600">
                <a:solidFill>
                  <a:schemeClr val="tx2"/>
                </a:solidFill>
              </a:rPr>
              <a:t> </a:t>
            </a:r>
            <a:r>
              <a:rPr lang="en-US" sz="3600" err="1">
                <a:solidFill>
                  <a:schemeClr val="tx2"/>
                </a:solidFill>
              </a:rPr>
              <a:t>Publiceren</a:t>
            </a:r>
            <a:endParaRPr lang="en-US" sz="3600">
              <a:solidFill>
                <a:schemeClr val="tx2"/>
              </a:solidFill>
            </a:endParaRPr>
          </a:p>
        </p:txBody>
      </p:sp>
      <p:pic>
        <p:nvPicPr>
          <p:cNvPr id="39" name="Picture 38">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2356288"/>
            <a:ext cx="1371600" cy="2548349"/>
          </a:xfrm>
          <a:prstGeom prst="rect">
            <a:avLst/>
          </a:prstGeom>
        </p:spPr>
      </p:pic>
      <p:pic>
        <p:nvPicPr>
          <p:cNvPr id="12" name="Picture 11" descr="A screenshot of a phone&#10;&#10;Description automatically generated">
            <a:extLst>
              <a:ext uri="{FF2B5EF4-FFF2-40B4-BE49-F238E27FC236}">
                <a16:creationId xmlns:a16="http://schemas.microsoft.com/office/drawing/2014/main" id="{13BDA77A-BA0E-89CF-6566-EB1ECF56D6A4}"/>
              </a:ext>
            </a:extLst>
          </p:cNvPr>
          <p:cNvPicPr>
            <a:picLocks noChangeAspect="1"/>
          </p:cNvPicPr>
          <p:nvPr/>
        </p:nvPicPr>
        <p:blipFill>
          <a:blip r:embed="rId6"/>
          <a:stretch>
            <a:fillRect/>
          </a:stretch>
        </p:blipFill>
        <p:spPr>
          <a:xfrm>
            <a:off x="643405" y="1424631"/>
            <a:ext cx="2192205" cy="4880975"/>
          </a:xfrm>
          <a:prstGeom prst="rect">
            <a:avLst/>
          </a:prstGeom>
        </p:spPr>
      </p:pic>
      <p:pic>
        <p:nvPicPr>
          <p:cNvPr id="13" name="Picture 12" descr="A screenshot of a phone&#10;&#10;Description automatically generated">
            <a:extLst>
              <a:ext uri="{FF2B5EF4-FFF2-40B4-BE49-F238E27FC236}">
                <a16:creationId xmlns:a16="http://schemas.microsoft.com/office/drawing/2014/main" id="{61CE3805-4521-15EB-10FC-4FD708B920C7}"/>
              </a:ext>
            </a:extLst>
          </p:cNvPr>
          <p:cNvPicPr>
            <a:picLocks noChangeAspect="1"/>
          </p:cNvPicPr>
          <p:nvPr/>
        </p:nvPicPr>
        <p:blipFill>
          <a:blip r:embed="rId7"/>
          <a:stretch>
            <a:fillRect/>
          </a:stretch>
        </p:blipFill>
        <p:spPr>
          <a:xfrm>
            <a:off x="3541341" y="1424631"/>
            <a:ext cx="2192205" cy="4880975"/>
          </a:xfrm>
          <a:prstGeom prst="rect">
            <a:avLst/>
          </a:prstGeom>
        </p:spPr>
      </p:pic>
      <p:pic>
        <p:nvPicPr>
          <p:cNvPr id="10" name="Content Placeholder 9" descr="A screenshot of a phone&#10;&#10;Description automatically generated">
            <a:extLst>
              <a:ext uri="{FF2B5EF4-FFF2-40B4-BE49-F238E27FC236}">
                <a16:creationId xmlns:a16="http://schemas.microsoft.com/office/drawing/2014/main" id="{C4326BE2-B30B-DB91-DE21-1C26237F609E}"/>
              </a:ext>
            </a:extLst>
          </p:cNvPr>
          <p:cNvPicPr>
            <a:picLocks noGrp="1" noChangeAspect="1"/>
          </p:cNvPicPr>
          <p:nvPr>
            <p:ph idx="1"/>
          </p:nvPr>
        </p:nvPicPr>
        <p:blipFill>
          <a:blip r:embed="rId8"/>
          <a:stretch>
            <a:fillRect/>
          </a:stretch>
        </p:blipFill>
        <p:spPr>
          <a:xfrm>
            <a:off x="6451653" y="1424631"/>
            <a:ext cx="2192205" cy="4880975"/>
          </a:xfrm>
          <a:prstGeom prst="rect">
            <a:avLst/>
          </a:prstGeom>
        </p:spPr>
      </p:pic>
      <p:pic>
        <p:nvPicPr>
          <p:cNvPr id="11" name="Picture 10" descr="A screenshot of a phone&#10;&#10;Description automatically generated">
            <a:extLst>
              <a:ext uri="{FF2B5EF4-FFF2-40B4-BE49-F238E27FC236}">
                <a16:creationId xmlns:a16="http://schemas.microsoft.com/office/drawing/2014/main" id="{7EF256FA-0635-4361-C818-64CE8CBA7F8C}"/>
              </a:ext>
            </a:extLst>
          </p:cNvPr>
          <p:cNvPicPr>
            <a:picLocks noChangeAspect="1"/>
          </p:cNvPicPr>
          <p:nvPr/>
        </p:nvPicPr>
        <p:blipFill>
          <a:blip r:embed="rId9"/>
          <a:stretch>
            <a:fillRect/>
          </a:stretch>
        </p:blipFill>
        <p:spPr>
          <a:xfrm>
            <a:off x="9364933" y="1424631"/>
            <a:ext cx="2201612" cy="4880975"/>
          </a:xfrm>
          <a:prstGeom prst="rect">
            <a:avLst/>
          </a:prstGeom>
        </p:spPr>
      </p:pic>
    </p:spTree>
    <p:extLst>
      <p:ext uri="{BB962C8B-B14F-4D97-AF65-F5344CB8AC3E}">
        <p14:creationId xmlns:p14="http://schemas.microsoft.com/office/powerpoint/2010/main" val="246519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A68459-CE78-CACD-61E4-E61695C4247B}"/>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8BA041E6-5BE7-0B9E-1010-5D51323601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3337D7E9-FEED-085F-2262-FE359BE2EE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8" name="Rectangle 17">
            <a:extLst>
              <a:ext uri="{FF2B5EF4-FFF2-40B4-BE49-F238E27FC236}">
                <a16:creationId xmlns:a16="http://schemas.microsoft.com/office/drawing/2014/main" id="{7AE1BD6B-B70C-75D8-2B30-536CA9798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2C863D4F-058B-F2AB-435F-5C5EEE0D2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2" name="Picture 21">
            <a:extLst>
              <a:ext uri="{FF2B5EF4-FFF2-40B4-BE49-F238E27FC236}">
                <a16:creationId xmlns:a16="http://schemas.microsoft.com/office/drawing/2014/main" id="{C3778C4C-A02B-B5A5-2F0B-27BC8768D7C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F11F0784-74AD-E812-3002-CC7C738231CD}"/>
              </a:ext>
            </a:extLst>
          </p:cNvPr>
          <p:cNvSpPr>
            <a:spLocks noGrp="1"/>
          </p:cNvSpPr>
          <p:nvPr>
            <p:ph type="title"/>
          </p:nvPr>
        </p:nvSpPr>
        <p:spPr>
          <a:xfrm>
            <a:off x="992975" y="304801"/>
            <a:ext cx="10206049" cy="759911"/>
          </a:xfrm>
        </p:spPr>
        <p:txBody>
          <a:bodyPr vert="horz" lIns="91440" tIns="45720" rIns="91440" bIns="45720" rtlCol="0" anchor="b">
            <a:normAutofit fontScale="90000"/>
          </a:bodyPr>
          <a:lstStyle/>
          <a:p>
            <a:pPr algn="ctr"/>
            <a:r>
              <a:rPr lang="en-US">
                <a:solidFill>
                  <a:schemeClr val="tx2">
                    <a:lumMod val="90000"/>
                    <a:lumOff val="10000"/>
                  </a:schemeClr>
                </a:solidFill>
              </a:rPr>
              <a:t>Prototype: App </a:t>
            </a:r>
            <a:r>
              <a:rPr lang="en-US" err="1">
                <a:solidFill>
                  <a:schemeClr val="tx2">
                    <a:lumMod val="90000"/>
                    <a:lumOff val="10000"/>
                  </a:schemeClr>
                </a:solidFill>
              </a:rPr>
              <a:t>Pakketten</a:t>
            </a:r>
            <a:r>
              <a:rPr lang="en-US">
                <a:solidFill>
                  <a:schemeClr val="tx2">
                    <a:lumMod val="90000"/>
                    <a:lumOff val="10000"/>
                  </a:schemeClr>
                </a:solidFill>
              </a:rPr>
              <a:t> </a:t>
            </a:r>
            <a:r>
              <a:rPr lang="en-US" err="1">
                <a:solidFill>
                  <a:schemeClr val="tx2">
                    <a:lumMod val="90000"/>
                    <a:lumOff val="10000"/>
                  </a:schemeClr>
                </a:solidFill>
              </a:rPr>
              <a:t>installeren</a:t>
            </a:r>
            <a:endParaRPr lang="en-US">
              <a:solidFill>
                <a:schemeClr val="tx2">
                  <a:lumMod val="90000"/>
                  <a:lumOff val="10000"/>
                </a:schemeClr>
              </a:solidFill>
            </a:endParaRPr>
          </a:p>
        </p:txBody>
      </p:sp>
      <p:pic>
        <p:nvPicPr>
          <p:cNvPr id="24" name="Picture 23">
            <a:extLst>
              <a:ext uri="{FF2B5EF4-FFF2-40B4-BE49-F238E27FC236}">
                <a16:creationId xmlns:a16="http://schemas.microsoft.com/office/drawing/2014/main" id="{54830472-5D58-72E5-DC6D-BE08DE7FAB3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69097"/>
          <a:stretch/>
        </p:blipFill>
        <p:spPr>
          <a:xfrm>
            <a:off x="11406378" y="1600200"/>
            <a:ext cx="785622" cy="2548349"/>
          </a:xfrm>
          <a:prstGeom prst="rect">
            <a:avLst/>
          </a:prstGeom>
        </p:spPr>
      </p:pic>
      <p:pic>
        <p:nvPicPr>
          <p:cNvPr id="6" name="Afbeelding 5" descr="Afbeelding met tekst, schermopname, ontwerp&#10;&#10;Automatisch gegenereerde beschrijving">
            <a:extLst>
              <a:ext uri="{FF2B5EF4-FFF2-40B4-BE49-F238E27FC236}">
                <a16:creationId xmlns:a16="http://schemas.microsoft.com/office/drawing/2014/main" id="{8BFB8F55-90FC-4D5B-A240-CF96E9D4CF2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30925" y="1175637"/>
            <a:ext cx="1695792" cy="5610108"/>
          </a:xfrm>
          <a:prstGeom prst="rect">
            <a:avLst/>
          </a:prstGeom>
        </p:spPr>
      </p:pic>
      <p:pic>
        <p:nvPicPr>
          <p:cNvPr id="15" name="Afbeelding 14" descr="Afbeelding met tekst, schermopname, Lettertype, ontwerp&#10;&#10;Automatisch gegenereerde beschrijving">
            <a:extLst>
              <a:ext uri="{FF2B5EF4-FFF2-40B4-BE49-F238E27FC236}">
                <a16:creationId xmlns:a16="http://schemas.microsoft.com/office/drawing/2014/main" id="{6407A0FB-70A1-5301-D2B4-8CD3C06E59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93547" y="1642987"/>
            <a:ext cx="2029185" cy="4516413"/>
          </a:xfrm>
          <a:prstGeom prst="rect">
            <a:avLst/>
          </a:prstGeom>
        </p:spPr>
      </p:pic>
      <p:pic>
        <p:nvPicPr>
          <p:cNvPr id="26" name="Tijdelijke aanduiding voor inhoud 25" descr="Afbeelding met tekst, schermopname, Lettertype, ontwerp&#10;&#10;Automatisch gegenereerde beschrijving">
            <a:extLst>
              <a:ext uri="{FF2B5EF4-FFF2-40B4-BE49-F238E27FC236}">
                <a16:creationId xmlns:a16="http://schemas.microsoft.com/office/drawing/2014/main" id="{C78421F1-E266-E5FA-B04B-EF95539EEE2C}"/>
              </a:ext>
            </a:extLst>
          </p:cNvPr>
          <p:cNvPicPr>
            <a:picLocks noGrp="1" noChangeAspect="1"/>
          </p:cNvPicPr>
          <p:nvPr>
            <p:ph idx="1"/>
          </p:nvPr>
        </p:nvPicPr>
        <p:blipFill>
          <a:blip r:embed="rId8">
            <a:extLst>
              <a:ext uri="{28A0092B-C50C-407E-A947-70E740481C1C}">
                <a14:useLocalDpi xmlns:a14="http://schemas.microsoft.com/office/drawing/2010/main" val="0"/>
              </a:ext>
            </a:extLst>
          </a:blip>
          <a:stretch>
            <a:fillRect/>
          </a:stretch>
        </p:blipFill>
        <p:spPr>
          <a:xfrm>
            <a:off x="874859" y="1655002"/>
            <a:ext cx="2029184" cy="4504398"/>
          </a:xfrm>
        </p:spPr>
      </p:pic>
      <p:pic>
        <p:nvPicPr>
          <p:cNvPr id="28" name="Afbeelding 27" descr="Afbeelding met tekst, schermopname, nummer&#10;&#10;Automatisch gegenereerde beschrijving">
            <a:extLst>
              <a:ext uri="{FF2B5EF4-FFF2-40B4-BE49-F238E27FC236}">
                <a16:creationId xmlns:a16="http://schemas.microsoft.com/office/drawing/2014/main" id="{FF8E9A36-E2F3-B71C-A86A-1E67AECC29B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709530" y="1642988"/>
            <a:ext cx="2034597" cy="4516413"/>
          </a:xfrm>
          <a:prstGeom prst="rect">
            <a:avLst/>
          </a:prstGeom>
        </p:spPr>
      </p:pic>
    </p:spTree>
    <p:extLst>
      <p:ext uri="{BB962C8B-B14F-4D97-AF65-F5344CB8AC3E}">
        <p14:creationId xmlns:p14="http://schemas.microsoft.com/office/powerpoint/2010/main" val="770922180"/>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362441"/>
      </a:dk2>
      <a:lt2>
        <a:srgbClr val="E2E8E6"/>
      </a:lt2>
      <a:accent1>
        <a:srgbClr val="C696A8"/>
      </a:accent1>
      <a:accent2>
        <a:srgbClr val="BA7FAE"/>
      </a:accent2>
      <a:accent3>
        <a:srgbClr val="BC96C6"/>
      </a:accent3>
      <a:accent4>
        <a:srgbClr val="957FBA"/>
      </a:accent4>
      <a:accent5>
        <a:srgbClr val="9698C6"/>
      </a:accent5>
      <a:accent6>
        <a:srgbClr val="7F9ABA"/>
      </a:accent6>
      <a:hlink>
        <a:srgbClr val="578F7A"/>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635B37501452439DAA474150DDBE5B" ma:contentTypeVersion="15" ma:contentTypeDescription="Create a new document." ma:contentTypeScope="" ma:versionID="636d529f5158b743ba66a468fa2f1de1">
  <xsd:schema xmlns:xsd="http://www.w3.org/2001/XMLSchema" xmlns:xs="http://www.w3.org/2001/XMLSchema" xmlns:p="http://schemas.microsoft.com/office/2006/metadata/properties" xmlns:ns3="58983f6a-25a0-440e-87c7-c00e127f898c" xmlns:ns4="7508ad41-0e9b-46ab-b873-1eb9bf5c0169" targetNamespace="http://schemas.microsoft.com/office/2006/metadata/properties" ma:root="true" ma:fieldsID="ea4eafc4fe557f3b0f28363e2256949b" ns3:_="" ns4:_="">
    <xsd:import namespace="58983f6a-25a0-440e-87c7-c00e127f898c"/>
    <xsd:import namespace="7508ad41-0e9b-46ab-b873-1eb9bf5c0169"/>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983f6a-25a0-440e-87c7-c00e127f8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08ad41-0e9b-46ab-b873-1eb9bf5c016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8983f6a-25a0-440e-87c7-c00e127f898c" xsi:nil="true"/>
  </documentManagement>
</p:properties>
</file>

<file path=customXml/itemProps1.xml><?xml version="1.0" encoding="utf-8"?>
<ds:datastoreItem xmlns:ds="http://schemas.openxmlformats.org/officeDocument/2006/customXml" ds:itemID="{DB0C4C8D-1C96-4CBB-8E5C-5D2350D094FE}">
  <ds:schemaRefs>
    <ds:schemaRef ds:uri="58983f6a-25a0-440e-87c7-c00e127f898c"/>
    <ds:schemaRef ds:uri="7508ad41-0e9b-46ab-b873-1eb9bf5c016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B4D1FE41-485D-49AA-8779-0ACECD5A84CE}">
  <ds:schemaRefs>
    <ds:schemaRef ds:uri="http://schemas.microsoft.com/sharepoint/v3/contenttype/forms"/>
  </ds:schemaRefs>
</ds:datastoreItem>
</file>

<file path=customXml/itemProps3.xml><?xml version="1.0" encoding="utf-8"?>
<ds:datastoreItem xmlns:ds="http://schemas.openxmlformats.org/officeDocument/2006/customXml" ds:itemID="{53B6C846-1432-4910-B6C5-666423923B63}">
  <ds:schemaRefs>
    <ds:schemaRef ds:uri="http://schemas.microsoft.com/office/2006/metadata/properties"/>
    <ds:schemaRef ds:uri="http://schemas.microsoft.com/office/2006/documentManagement/types"/>
    <ds:schemaRef ds:uri="7508ad41-0e9b-46ab-b873-1eb9bf5c0169"/>
    <ds:schemaRef ds:uri="http://schemas.microsoft.com/office/infopath/2007/PartnerControls"/>
    <ds:schemaRef ds:uri="http://purl.org/dc/elements/1.1/"/>
    <ds:schemaRef ds:uri="http://purl.org/dc/dcmitype/"/>
    <ds:schemaRef ds:uri="http://www.w3.org/XML/1998/namespace"/>
    <ds:schemaRef ds:uri="http://schemas.openxmlformats.org/package/2006/metadata/core-properties"/>
    <ds:schemaRef ds:uri="58983f6a-25a0-440e-87c7-c00e127f898c"/>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Breedbeeld</PresentationFormat>
  <Paragraphs>59</Paragraphs>
  <Slides>12</Slides>
  <Notes>12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Aptos</vt:lpstr>
      <vt:lpstr>Arial</vt:lpstr>
      <vt:lpstr>Avenir Next LT Pro</vt:lpstr>
      <vt:lpstr>AvenirNext LT Pro Medium</vt:lpstr>
      <vt:lpstr>BlockprintVTI</vt:lpstr>
      <vt:lpstr>AppHive: Een ethische appwinkel voor ambtenaren</vt:lpstr>
      <vt:lpstr>Agenda</vt:lpstr>
      <vt:lpstr>Introductie</vt:lpstr>
      <vt:lpstr>Probleemstelling</vt:lpstr>
      <vt:lpstr>Onderzoeksaanpak en Resultaten</vt:lpstr>
      <vt:lpstr>Oplossing 1 - App Pakketten</vt:lpstr>
      <vt:lpstr>Oplossing 2 – Public Stack Scan</vt:lpstr>
      <vt:lpstr>Prototype: App Pakketten Publiceren</vt:lpstr>
      <vt:lpstr>Prototype: App Pakketten installeren</vt:lpstr>
      <vt:lpstr>Prototype: Public Stack Scan Aanvragen</vt:lpstr>
      <vt:lpstr>Business model canvas</vt:lpstr>
      <vt:lpstr>Conclusies en Adviezen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 AppHive</dc:title>
  <dc:creator>Ibrahim Ishaque</dc:creator>
  <cp:lastModifiedBy>Quy Nguyen</cp:lastModifiedBy>
  <cp:revision>3</cp:revision>
  <dcterms:created xsi:type="dcterms:W3CDTF">2024-11-27T20:10:28Z</dcterms:created>
  <dcterms:modified xsi:type="dcterms:W3CDTF">2025-01-09T15:37:27Z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0x01010001635B37501452439DAA474150DDBE5B</vt:lpwstr>
  </property>
</Properties>
</file>