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3"/>
  </p:notesMasterIdLst>
  <p:sldIdLst>
    <p:sldId id="256" r:id="rId2"/>
    <p:sldId id="257" r:id="rId3"/>
    <p:sldId id="258" r:id="rId4"/>
    <p:sldId id="267" r:id="rId5"/>
    <p:sldId id="259" r:id="rId6"/>
    <p:sldId id="271" r:id="rId7"/>
    <p:sldId id="268" r:id="rId8"/>
    <p:sldId id="273" r:id="rId9"/>
    <p:sldId id="270" r:id="rId10"/>
    <p:sldId id="265" r:id="rId11"/>
    <p:sldId id="269"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0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D69FB-748F-413F-9879-A21A4098839F}" v="393" dt="2024-12-11T21:44:02.347"/>
    <p1510:client id="{69E265BF-A0A8-E3D6-46CF-36FED559F8FB}" v="19" dt="2024-12-11T21:43:58.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261" autoAdjust="0"/>
  </p:normalViewPr>
  <p:slideViewPr>
    <p:cSldViewPr snapToGrid="0">
      <p:cViewPr varScale="1">
        <p:scale>
          <a:sx n="66" d="100"/>
          <a:sy n="66" d="100"/>
        </p:scale>
        <p:origin x="130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brahim Ishaque" userId="e8ddfbe1-9125-49fb-9c7c-0d2ca92dfb46" providerId="ADAL" clId="{26851043-E872-4170-BFE6-32F5A679B352}"/>
    <pc:docChg chg="undo custSel addSld delSld modSld sldOrd addMainMaster delMainMaster">
      <pc:chgData name="Ibrahim Ishaque" userId="e8ddfbe1-9125-49fb-9c7c-0d2ca92dfb46" providerId="ADAL" clId="{26851043-E872-4170-BFE6-32F5A679B352}" dt="2024-11-27T21:31:51.662" v="770" actId="1076"/>
      <pc:docMkLst>
        <pc:docMk/>
      </pc:docMkLst>
      <pc:sldChg chg="addSp modSp mod setBg modClrScheme chgLayout modNotesTx">
        <pc:chgData name="Ibrahim Ishaque" userId="e8ddfbe1-9125-49fb-9c7c-0d2ca92dfb46" providerId="ADAL" clId="{26851043-E872-4170-BFE6-32F5A679B352}" dt="2024-11-27T20:45:09.633" v="308" actId="20577"/>
        <pc:sldMkLst>
          <pc:docMk/>
          <pc:sldMk cId="1596135526" sldId="256"/>
        </pc:sldMkLst>
        <pc:spChg chg="mod">
          <ac:chgData name="Ibrahim Ishaque" userId="e8ddfbe1-9125-49fb-9c7c-0d2ca92dfb46" providerId="ADAL" clId="{26851043-E872-4170-BFE6-32F5A679B352}" dt="2024-11-27T20:26:42.256" v="70" actId="26606"/>
          <ac:spMkLst>
            <pc:docMk/>
            <pc:sldMk cId="1596135526" sldId="256"/>
            <ac:spMk id="2" creationId="{26CDDD79-C65E-D3F5-B32C-372E63103A1F}"/>
          </ac:spMkLst>
        </pc:spChg>
        <pc:spChg chg="mod">
          <ac:chgData name="Ibrahim Ishaque" userId="e8ddfbe1-9125-49fb-9c7c-0d2ca92dfb46" providerId="ADAL" clId="{26851043-E872-4170-BFE6-32F5A679B352}" dt="2024-11-27T20:44:29.356" v="226" actId="20577"/>
          <ac:spMkLst>
            <pc:docMk/>
            <pc:sldMk cId="1596135526" sldId="256"/>
            <ac:spMk id="3" creationId="{31CB30C5-13EF-AC4A-CE78-EF081F10CAAD}"/>
          </ac:spMkLst>
        </pc:spChg>
        <pc:spChg chg="add">
          <ac:chgData name="Ibrahim Ishaque" userId="e8ddfbe1-9125-49fb-9c7c-0d2ca92dfb46" providerId="ADAL" clId="{26851043-E872-4170-BFE6-32F5A679B352}" dt="2024-11-27T20:26:42.256" v="70" actId="26606"/>
          <ac:spMkLst>
            <pc:docMk/>
            <pc:sldMk cId="1596135526" sldId="256"/>
            <ac:spMk id="9" creationId="{729F2144-48B7-4730-955E-365ECED3ABE0}"/>
          </ac:spMkLst>
        </pc:spChg>
        <pc:spChg chg="add">
          <ac:chgData name="Ibrahim Ishaque" userId="e8ddfbe1-9125-49fb-9c7c-0d2ca92dfb46" providerId="ADAL" clId="{26851043-E872-4170-BFE6-32F5A679B352}" dt="2024-11-27T20:26:42.256" v="70" actId="26606"/>
          <ac:spMkLst>
            <pc:docMk/>
            <pc:sldMk cId="1596135526" sldId="256"/>
            <ac:spMk id="11" creationId="{E765FF50-D2F9-4A4F-86ED-F101E172BA93}"/>
          </ac:spMkLst>
        </pc:spChg>
        <pc:spChg chg="add">
          <ac:chgData name="Ibrahim Ishaque" userId="e8ddfbe1-9125-49fb-9c7c-0d2ca92dfb46" providerId="ADAL" clId="{26851043-E872-4170-BFE6-32F5A679B352}" dt="2024-11-27T20:26:42.256" v="70" actId="26606"/>
          <ac:spMkLst>
            <pc:docMk/>
            <pc:sldMk cId="1596135526" sldId="256"/>
            <ac:spMk id="13" creationId="{04D834C7-8223-43DA-AA30-E15A1BC7BB4E}"/>
          </ac:spMkLst>
        </pc:spChg>
        <pc:spChg chg="add">
          <ac:chgData name="Ibrahim Ishaque" userId="e8ddfbe1-9125-49fb-9c7c-0d2ca92dfb46" providerId="ADAL" clId="{26851043-E872-4170-BFE6-32F5A679B352}" dt="2024-11-27T20:26:42.256" v="70" actId="26606"/>
          <ac:spMkLst>
            <pc:docMk/>
            <pc:sldMk cId="1596135526" sldId="256"/>
            <ac:spMk id="15" creationId="{B62DE6C5-8EB8-4E41-B0FF-93563AA4C56C}"/>
          </ac:spMkLst>
        </pc:spChg>
        <pc:picChg chg="add mod">
          <ac:chgData name="Ibrahim Ishaque" userId="e8ddfbe1-9125-49fb-9c7c-0d2ca92dfb46" providerId="ADAL" clId="{26851043-E872-4170-BFE6-32F5A679B352}" dt="2024-11-27T20:26:49.723" v="71" actId="27614"/>
          <ac:picMkLst>
            <pc:docMk/>
            <pc:sldMk cId="1596135526" sldId="256"/>
            <ac:picMk id="4" creationId="{9251E798-803A-19DE-1453-0E865B199958}"/>
          </ac:picMkLst>
        </pc:picChg>
      </pc:sldChg>
      <pc:sldChg chg="modSp new mod modNotesTx">
        <pc:chgData name="Ibrahim Ishaque" userId="e8ddfbe1-9125-49fb-9c7c-0d2ca92dfb46" providerId="ADAL" clId="{26851043-E872-4170-BFE6-32F5A679B352}" dt="2024-11-27T21:26:12.827" v="665" actId="404"/>
        <pc:sldMkLst>
          <pc:docMk/>
          <pc:sldMk cId="2847448481" sldId="257"/>
        </pc:sldMkLst>
        <pc:spChg chg="mod">
          <ac:chgData name="Ibrahim Ishaque" userId="e8ddfbe1-9125-49fb-9c7c-0d2ca92dfb46" providerId="ADAL" clId="{26851043-E872-4170-BFE6-32F5A679B352}" dt="2024-11-27T20:26:57.347" v="80" actId="20577"/>
          <ac:spMkLst>
            <pc:docMk/>
            <pc:sldMk cId="2847448481" sldId="257"/>
            <ac:spMk id="2" creationId="{44B2CFC7-3004-430A-3EEF-377761429150}"/>
          </ac:spMkLst>
        </pc:spChg>
        <pc:spChg chg="mod">
          <ac:chgData name="Ibrahim Ishaque" userId="e8ddfbe1-9125-49fb-9c7c-0d2ca92dfb46" providerId="ADAL" clId="{26851043-E872-4170-BFE6-32F5A679B352}" dt="2024-11-27T21:26:12.827" v="665" actId="404"/>
          <ac:spMkLst>
            <pc:docMk/>
            <pc:sldMk cId="2847448481" sldId="257"/>
            <ac:spMk id="3" creationId="{977B8806-CCA9-94E3-2888-EB9650CAB951}"/>
          </ac:spMkLst>
        </pc:spChg>
      </pc:sldChg>
      <pc:sldChg chg="addSp delSp modSp new mod modNotesTx">
        <pc:chgData name="Ibrahim Ishaque" userId="e8ddfbe1-9125-49fb-9c7c-0d2ca92dfb46" providerId="ADAL" clId="{26851043-E872-4170-BFE6-32F5A679B352}" dt="2024-11-27T20:46:28.884" v="361" actId="20577"/>
        <pc:sldMkLst>
          <pc:docMk/>
          <pc:sldMk cId="3029540903" sldId="258"/>
        </pc:sldMkLst>
        <pc:spChg chg="mod">
          <ac:chgData name="Ibrahim Ishaque" userId="e8ddfbe1-9125-49fb-9c7c-0d2ca92dfb46" providerId="ADAL" clId="{26851043-E872-4170-BFE6-32F5A679B352}" dt="2024-11-27T20:27:23.071" v="114" actId="20577"/>
          <ac:spMkLst>
            <pc:docMk/>
            <pc:sldMk cId="3029540903" sldId="258"/>
            <ac:spMk id="2" creationId="{EAFEFB36-EC65-B625-570A-9C60A105D260}"/>
          </ac:spMkLst>
        </pc:spChg>
        <pc:spChg chg="add del mod">
          <ac:chgData name="Ibrahim Ishaque" userId="e8ddfbe1-9125-49fb-9c7c-0d2ca92dfb46" providerId="ADAL" clId="{26851043-E872-4170-BFE6-32F5A679B352}" dt="2024-11-27T20:46:10.022" v="318" actId="20577"/>
          <ac:spMkLst>
            <pc:docMk/>
            <pc:sldMk cId="3029540903" sldId="258"/>
            <ac:spMk id="3" creationId="{8D430FF3-3FF2-D27D-51C1-0E42C125E6C5}"/>
          </ac:spMkLst>
        </pc:spChg>
        <pc:spChg chg="add mod">
          <ac:chgData name="Ibrahim Ishaque" userId="e8ddfbe1-9125-49fb-9c7c-0d2ca92dfb46" providerId="ADAL" clId="{26851043-E872-4170-BFE6-32F5A679B352}" dt="2024-11-27T20:45:55.378" v="311"/>
          <ac:spMkLst>
            <pc:docMk/>
            <pc:sldMk cId="3029540903" sldId="258"/>
            <ac:spMk id="4" creationId="{1888D9B1-CEB1-A743-8B62-73EA3A4020C1}"/>
          </ac:spMkLst>
        </pc:spChg>
      </pc:sldChg>
      <pc:sldChg chg="addSp delSp modSp new mod setBg modNotesTx">
        <pc:chgData name="Ibrahim Ishaque" userId="e8ddfbe1-9125-49fb-9c7c-0d2ca92dfb46" providerId="ADAL" clId="{26851043-E872-4170-BFE6-32F5A679B352}" dt="2024-11-27T21:31:51.662" v="770" actId="1076"/>
        <pc:sldMkLst>
          <pc:docMk/>
          <pc:sldMk cId="3084628418" sldId="259"/>
        </pc:sldMkLst>
        <pc:spChg chg="mod">
          <ac:chgData name="Ibrahim Ishaque" userId="e8ddfbe1-9125-49fb-9c7c-0d2ca92dfb46" providerId="ADAL" clId="{26851043-E872-4170-BFE6-32F5A679B352}" dt="2024-11-27T20:59:33.016" v="626" actId="26606"/>
          <ac:spMkLst>
            <pc:docMk/>
            <pc:sldMk cId="3084628418" sldId="259"/>
            <ac:spMk id="2" creationId="{1F21BA3F-BC89-1FD7-8C82-8F24CC5DB96A}"/>
          </ac:spMkLst>
        </pc:spChg>
        <pc:spChg chg="add del mod ord">
          <ac:chgData name="Ibrahim Ishaque" userId="e8ddfbe1-9125-49fb-9c7c-0d2ca92dfb46" providerId="ADAL" clId="{26851043-E872-4170-BFE6-32F5A679B352}" dt="2024-11-27T21:31:49.381" v="769" actId="1076"/>
          <ac:spMkLst>
            <pc:docMk/>
            <pc:sldMk cId="3084628418" sldId="259"/>
            <ac:spMk id="3" creationId="{F8B71FF3-3F4B-A1C6-1248-571A77773B30}"/>
          </ac:spMkLst>
        </pc:spChg>
        <pc:spChg chg="add mod">
          <ac:chgData name="Ibrahim Ishaque" userId="e8ddfbe1-9125-49fb-9c7c-0d2ca92dfb46" providerId="ADAL" clId="{26851043-E872-4170-BFE6-32F5A679B352}" dt="2024-11-27T20:47:22.228" v="387"/>
          <ac:spMkLst>
            <pc:docMk/>
            <pc:sldMk cId="3084628418" sldId="259"/>
            <ac:spMk id="4" creationId="{59EA066F-EA41-6505-0C54-396AADED04CB}"/>
          </ac:spMkLst>
        </pc:spChg>
        <pc:spChg chg="add del">
          <ac:chgData name="Ibrahim Ishaque" userId="e8ddfbe1-9125-49fb-9c7c-0d2ca92dfb46" providerId="ADAL" clId="{26851043-E872-4170-BFE6-32F5A679B352}" dt="2024-11-27T20:59:33.016" v="626" actId="26606"/>
          <ac:spMkLst>
            <pc:docMk/>
            <pc:sldMk cId="3084628418" sldId="259"/>
            <ac:spMk id="2057" creationId="{8651CFA9-6065-4243-AC48-858E359780B1}"/>
          </ac:spMkLst>
        </pc:spChg>
        <pc:spChg chg="add del">
          <ac:chgData name="Ibrahim Ishaque" userId="e8ddfbe1-9125-49fb-9c7c-0d2ca92dfb46" providerId="ADAL" clId="{26851043-E872-4170-BFE6-32F5A679B352}" dt="2024-11-27T20:59:33.016" v="626" actId="26606"/>
          <ac:spMkLst>
            <pc:docMk/>
            <pc:sldMk cId="3084628418" sldId="259"/>
            <ac:spMk id="2059" creationId="{FBC8BBE5-981E-4B0B-9654-32B5668BFF31}"/>
          </ac:spMkLst>
        </pc:spChg>
        <pc:spChg chg="add del">
          <ac:chgData name="Ibrahim Ishaque" userId="e8ddfbe1-9125-49fb-9c7c-0d2ca92dfb46" providerId="ADAL" clId="{26851043-E872-4170-BFE6-32F5A679B352}" dt="2024-11-27T20:59:33.016" v="626" actId="26606"/>
          <ac:spMkLst>
            <pc:docMk/>
            <pc:sldMk cId="3084628418" sldId="259"/>
            <ac:spMk id="2061" creationId="{592DB257-3E16-4A3C-9E28-4682828127AD}"/>
          </ac:spMkLst>
        </pc:spChg>
        <pc:spChg chg="add del">
          <ac:chgData name="Ibrahim Ishaque" userId="e8ddfbe1-9125-49fb-9c7c-0d2ca92dfb46" providerId="ADAL" clId="{26851043-E872-4170-BFE6-32F5A679B352}" dt="2024-11-27T20:59:33.016" v="626" actId="26606"/>
          <ac:spMkLst>
            <pc:docMk/>
            <pc:sldMk cId="3084628418" sldId="259"/>
            <ac:spMk id="2063" creationId="{487685E6-1160-459B-8C70-301404C06C23}"/>
          </ac:spMkLst>
        </pc:spChg>
        <pc:spChg chg="add del">
          <ac:chgData name="Ibrahim Ishaque" userId="e8ddfbe1-9125-49fb-9c7c-0d2ca92dfb46" providerId="ADAL" clId="{26851043-E872-4170-BFE6-32F5A679B352}" dt="2024-11-27T20:59:33.016" v="626" actId="26606"/>
          <ac:spMkLst>
            <pc:docMk/>
            <pc:sldMk cId="3084628418" sldId="259"/>
            <ac:spMk id="2065" creationId="{094C9708-F6A4-4956-B261-A4A2C4DFEBF7}"/>
          </ac:spMkLst>
        </pc:spChg>
        <pc:picChg chg="mod">
          <ac:chgData name="Ibrahim Ishaque" userId="e8ddfbe1-9125-49fb-9c7c-0d2ca92dfb46" providerId="ADAL" clId="{26851043-E872-4170-BFE6-32F5A679B352}" dt="2024-11-27T21:31:51.662" v="770" actId="1076"/>
          <ac:picMkLst>
            <pc:docMk/>
            <pc:sldMk cId="3084628418" sldId="259"/>
            <ac:picMk id="2052" creationId="{5D325623-B800-509E-DAD1-AEAC32ACA185}"/>
          </ac:picMkLst>
        </pc:picChg>
      </pc:sldChg>
      <pc:sldChg chg="modSp new mod modNotesTx">
        <pc:chgData name="Ibrahim Ishaque" userId="e8ddfbe1-9125-49fb-9c7c-0d2ca92dfb46" providerId="ADAL" clId="{26851043-E872-4170-BFE6-32F5A679B352}" dt="2024-11-27T21:31:45.936" v="768" actId="1076"/>
        <pc:sldMkLst>
          <pc:docMk/>
          <pc:sldMk cId="3937950698" sldId="260"/>
        </pc:sldMkLst>
        <pc:spChg chg="mod">
          <ac:chgData name="Ibrahim Ishaque" userId="e8ddfbe1-9125-49fb-9c7c-0d2ca92dfb46" providerId="ADAL" clId="{26851043-E872-4170-BFE6-32F5A679B352}" dt="2024-11-27T20:48:03.702" v="413" actId="20577"/>
          <ac:spMkLst>
            <pc:docMk/>
            <pc:sldMk cId="3937950698" sldId="260"/>
            <ac:spMk id="2" creationId="{A9A79988-5A67-71D6-22FC-BE80BAD5329B}"/>
          </ac:spMkLst>
        </pc:spChg>
        <pc:spChg chg="mod">
          <ac:chgData name="Ibrahim Ishaque" userId="e8ddfbe1-9125-49fb-9c7c-0d2ca92dfb46" providerId="ADAL" clId="{26851043-E872-4170-BFE6-32F5A679B352}" dt="2024-11-27T21:31:43.701" v="767" actId="1076"/>
          <ac:spMkLst>
            <pc:docMk/>
            <pc:sldMk cId="3937950698" sldId="260"/>
            <ac:spMk id="3" creationId="{674F19BB-7581-10AC-9481-966636CB5943}"/>
          </ac:spMkLst>
        </pc:spChg>
        <pc:picChg chg="mod">
          <ac:chgData name="Ibrahim Ishaque" userId="e8ddfbe1-9125-49fb-9c7c-0d2ca92dfb46" providerId="ADAL" clId="{26851043-E872-4170-BFE6-32F5A679B352}" dt="2024-11-27T21:31:45.936" v="768" actId="1076"/>
          <ac:picMkLst>
            <pc:docMk/>
            <pc:sldMk cId="3937950698" sldId="260"/>
            <ac:picMk id="3074" creationId="{D4816B77-8144-98FB-B838-0B1B09C98097}"/>
          </ac:picMkLst>
        </pc:picChg>
      </pc:sldChg>
      <pc:sldChg chg="modSp add mod ord modNotesTx">
        <pc:chgData name="Ibrahim Ishaque" userId="e8ddfbe1-9125-49fb-9c7c-0d2ca92dfb46" providerId="ADAL" clId="{26851043-E872-4170-BFE6-32F5A679B352}" dt="2024-11-27T21:29:06.342" v="698"/>
        <pc:sldMkLst>
          <pc:docMk/>
          <pc:sldMk cId="3615154325" sldId="261"/>
        </pc:sldMkLst>
        <pc:spChg chg="mod">
          <ac:chgData name="Ibrahim Ishaque" userId="e8ddfbe1-9125-49fb-9c7c-0d2ca92dfb46" providerId="ADAL" clId="{26851043-E872-4170-BFE6-32F5A679B352}" dt="2024-11-27T20:46:48.635" v="376" actId="20577"/>
          <ac:spMkLst>
            <pc:docMk/>
            <pc:sldMk cId="3615154325" sldId="261"/>
            <ac:spMk id="2" creationId="{1F21BA3F-BC89-1FD7-8C82-8F24CC5DB96A}"/>
          </ac:spMkLst>
        </pc:spChg>
        <pc:spChg chg="mod">
          <ac:chgData name="Ibrahim Ishaque" userId="e8ddfbe1-9125-49fb-9c7c-0d2ca92dfb46" providerId="ADAL" clId="{26851043-E872-4170-BFE6-32F5A679B352}" dt="2024-11-27T21:28:56.806" v="696" actId="15"/>
          <ac:spMkLst>
            <pc:docMk/>
            <pc:sldMk cId="3615154325" sldId="261"/>
            <ac:spMk id="3" creationId="{F8B71FF3-3F4B-A1C6-1248-571A77773B30}"/>
          </ac:spMkLst>
        </pc:spChg>
        <pc:picChg chg="mod">
          <ac:chgData name="Ibrahim Ishaque" userId="e8ddfbe1-9125-49fb-9c7c-0d2ca92dfb46" providerId="ADAL" clId="{26851043-E872-4170-BFE6-32F5A679B352}" dt="2024-11-27T21:29:00.267" v="697" actId="1076"/>
          <ac:picMkLst>
            <pc:docMk/>
            <pc:sldMk cId="3615154325" sldId="261"/>
            <ac:picMk id="1026" creationId="{E47E23AD-39CB-4262-8952-9C32341EECA7}"/>
          </ac:picMkLst>
        </pc:picChg>
      </pc:sldChg>
      <pc:sldChg chg="addSp delSp modSp add mod modNotesTx">
        <pc:chgData name="Ibrahim Ishaque" userId="e8ddfbe1-9125-49fb-9c7c-0d2ca92dfb46" providerId="ADAL" clId="{26851043-E872-4170-BFE6-32F5A679B352}" dt="2024-11-27T20:56:22.002" v="624" actId="113"/>
        <pc:sldMkLst>
          <pc:docMk/>
          <pc:sldMk cId="3321810982" sldId="262"/>
        </pc:sldMkLst>
        <pc:spChg chg="mod">
          <ac:chgData name="Ibrahim Ishaque" userId="e8ddfbe1-9125-49fb-9c7c-0d2ca92dfb46" providerId="ADAL" clId="{26851043-E872-4170-BFE6-32F5A679B352}" dt="2024-11-27T20:28:16.199" v="139" actId="20577"/>
          <ac:spMkLst>
            <pc:docMk/>
            <pc:sldMk cId="3321810982" sldId="262"/>
            <ac:spMk id="2" creationId="{A9A79988-5A67-71D6-22FC-BE80BAD5329B}"/>
          </ac:spMkLst>
        </pc:spChg>
        <pc:spChg chg="del mod">
          <ac:chgData name="Ibrahim Ishaque" userId="e8ddfbe1-9125-49fb-9c7c-0d2ca92dfb46" providerId="ADAL" clId="{26851043-E872-4170-BFE6-32F5A679B352}" dt="2024-11-27T20:50:52.302" v="465" actId="478"/>
          <ac:spMkLst>
            <pc:docMk/>
            <pc:sldMk cId="3321810982" sldId="262"/>
            <ac:spMk id="3" creationId="{674F19BB-7581-10AC-9481-966636CB5943}"/>
          </ac:spMkLst>
        </pc:spChg>
        <pc:spChg chg="add mod">
          <ac:chgData name="Ibrahim Ishaque" userId="e8ddfbe1-9125-49fb-9c7c-0d2ca92dfb46" providerId="ADAL" clId="{26851043-E872-4170-BFE6-32F5A679B352}" dt="2024-11-27T20:56:18.028" v="622" actId="113"/>
          <ac:spMkLst>
            <pc:docMk/>
            <pc:sldMk cId="3321810982" sldId="262"/>
            <ac:spMk id="4" creationId="{067D716E-BAC4-46E1-6855-13CEFE0F48D5}"/>
          </ac:spMkLst>
        </pc:spChg>
        <pc:spChg chg="add del mod">
          <ac:chgData name="Ibrahim Ishaque" userId="e8ddfbe1-9125-49fb-9c7c-0d2ca92dfb46" providerId="ADAL" clId="{26851043-E872-4170-BFE6-32F5A679B352}" dt="2024-11-27T20:51:05.068" v="468" actId="478"/>
          <ac:spMkLst>
            <pc:docMk/>
            <pc:sldMk cId="3321810982" sldId="262"/>
            <ac:spMk id="6" creationId="{948EB615-7D55-F830-86E1-ECB58D8C415F}"/>
          </ac:spMkLst>
        </pc:spChg>
        <pc:spChg chg="add mod">
          <ac:chgData name="Ibrahim Ishaque" userId="e8ddfbe1-9125-49fb-9c7c-0d2ca92dfb46" providerId="ADAL" clId="{26851043-E872-4170-BFE6-32F5A679B352}" dt="2024-11-27T20:56:20" v="623" actId="113"/>
          <ac:spMkLst>
            <pc:docMk/>
            <pc:sldMk cId="3321810982" sldId="262"/>
            <ac:spMk id="7" creationId="{8A8E3D66-A155-E897-6D60-A60B5BAC54B2}"/>
          </ac:spMkLst>
        </pc:spChg>
        <pc:spChg chg="add mod">
          <ac:chgData name="Ibrahim Ishaque" userId="e8ddfbe1-9125-49fb-9c7c-0d2ca92dfb46" providerId="ADAL" clId="{26851043-E872-4170-BFE6-32F5A679B352}" dt="2024-11-27T20:56:22.002" v="624" actId="113"/>
          <ac:spMkLst>
            <pc:docMk/>
            <pc:sldMk cId="3321810982" sldId="262"/>
            <ac:spMk id="8" creationId="{C0F4F8F3-0D65-6694-B3E0-3FDA2866478D}"/>
          </ac:spMkLst>
        </pc:spChg>
      </pc:sldChg>
      <pc:sldChg chg="modSp add mod modNotesTx">
        <pc:chgData name="Ibrahim Ishaque" userId="e8ddfbe1-9125-49fb-9c7c-0d2ca92dfb46" providerId="ADAL" clId="{26851043-E872-4170-BFE6-32F5A679B352}" dt="2024-11-27T20:49:17.527" v="438" actId="20577"/>
        <pc:sldMkLst>
          <pc:docMk/>
          <pc:sldMk cId="2719821246" sldId="263"/>
        </pc:sldMkLst>
        <pc:spChg chg="mod">
          <ac:chgData name="Ibrahim Ishaque" userId="e8ddfbe1-9125-49fb-9c7c-0d2ca92dfb46" providerId="ADAL" clId="{26851043-E872-4170-BFE6-32F5A679B352}" dt="2024-11-27T20:28:21.499" v="153" actId="20577"/>
          <ac:spMkLst>
            <pc:docMk/>
            <pc:sldMk cId="2719821246" sldId="263"/>
            <ac:spMk id="2" creationId="{A9A79988-5A67-71D6-22FC-BE80BAD5329B}"/>
          </ac:spMkLst>
        </pc:spChg>
        <pc:spChg chg="mod">
          <ac:chgData name="Ibrahim Ishaque" userId="e8ddfbe1-9125-49fb-9c7c-0d2ca92dfb46" providerId="ADAL" clId="{26851043-E872-4170-BFE6-32F5A679B352}" dt="2024-11-27T20:49:17.527" v="438" actId="20577"/>
          <ac:spMkLst>
            <pc:docMk/>
            <pc:sldMk cId="2719821246" sldId="263"/>
            <ac:spMk id="3" creationId="{674F19BB-7581-10AC-9481-966636CB5943}"/>
          </ac:spMkLst>
        </pc:spChg>
      </pc:sldChg>
      <pc:sldChg chg="add del">
        <pc:chgData name="Ibrahim Ishaque" userId="e8ddfbe1-9125-49fb-9c7c-0d2ca92dfb46" providerId="ADAL" clId="{26851043-E872-4170-BFE6-32F5A679B352}" dt="2024-11-27T21:24:46.055" v="629" actId="47"/>
        <pc:sldMkLst>
          <pc:docMk/>
          <pc:sldMk cId="1910102385" sldId="264"/>
        </pc:sldMkLst>
      </pc:sldChg>
      <pc:sldChg chg="modSp new mod modNotesTx">
        <pc:chgData name="Ibrahim Ishaque" userId="e8ddfbe1-9125-49fb-9c7c-0d2ca92dfb46" providerId="ADAL" clId="{26851043-E872-4170-BFE6-32F5A679B352}" dt="2024-11-27T21:25:50.126" v="652"/>
        <pc:sldMkLst>
          <pc:docMk/>
          <pc:sldMk cId="801411632" sldId="265"/>
        </pc:sldMkLst>
        <pc:spChg chg="mod">
          <ac:chgData name="Ibrahim Ishaque" userId="e8ddfbe1-9125-49fb-9c7c-0d2ca92dfb46" providerId="ADAL" clId="{26851043-E872-4170-BFE6-32F5A679B352}" dt="2024-11-27T21:24:47.560" v="630"/>
          <ac:spMkLst>
            <pc:docMk/>
            <pc:sldMk cId="801411632" sldId="265"/>
            <ac:spMk id="2" creationId="{F0CFC30C-9240-E006-64DE-DC1CCEF7E074}"/>
          </ac:spMkLst>
        </pc:spChg>
        <pc:spChg chg="mod">
          <ac:chgData name="Ibrahim Ishaque" userId="e8ddfbe1-9125-49fb-9c7c-0d2ca92dfb46" providerId="ADAL" clId="{26851043-E872-4170-BFE6-32F5A679B352}" dt="2024-11-27T21:25:41.390" v="651" actId="20577"/>
          <ac:spMkLst>
            <pc:docMk/>
            <pc:sldMk cId="801411632" sldId="265"/>
            <ac:spMk id="3" creationId="{3625B513-432A-6EB2-F3C3-E470418933D9}"/>
          </ac:spMkLst>
        </pc:spChg>
      </pc:sldChg>
      <pc:sldMasterChg chg="del delSldLayout">
        <pc:chgData name="Ibrahim Ishaque" userId="e8ddfbe1-9125-49fb-9c7c-0d2ca92dfb46" providerId="ADAL" clId="{26851043-E872-4170-BFE6-32F5A679B352}" dt="2024-11-27T20:26:42.256" v="70" actId="26606"/>
        <pc:sldMasterMkLst>
          <pc:docMk/>
          <pc:sldMasterMk cId="714052198" sldId="2147483648"/>
        </pc:sldMasterMkLst>
        <pc:sldLayoutChg chg="del">
          <pc:chgData name="Ibrahim Ishaque" userId="e8ddfbe1-9125-49fb-9c7c-0d2ca92dfb46" providerId="ADAL" clId="{26851043-E872-4170-BFE6-32F5A679B352}" dt="2024-11-27T20:26:42.256" v="70" actId="26606"/>
          <pc:sldLayoutMkLst>
            <pc:docMk/>
            <pc:sldMasterMk cId="714052198" sldId="2147483648"/>
            <pc:sldLayoutMk cId="3160199405" sldId="2147483649"/>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98844052" sldId="2147483650"/>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968124780" sldId="2147483651"/>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636738175" sldId="2147483652"/>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61573902" sldId="2147483653"/>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04710861" sldId="2147483654"/>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3376627703" sldId="2147483655"/>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581866925" sldId="2147483656"/>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891172324" sldId="2147483657"/>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2187574553" sldId="2147483658"/>
          </pc:sldLayoutMkLst>
        </pc:sldLayoutChg>
        <pc:sldLayoutChg chg="del">
          <pc:chgData name="Ibrahim Ishaque" userId="e8ddfbe1-9125-49fb-9c7c-0d2ca92dfb46" providerId="ADAL" clId="{26851043-E872-4170-BFE6-32F5A679B352}" dt="2024-11-27T20:26:42.256" v="70" actId="26606"/>
          <pc:sldLayoutMkLst>
            <pc:docMk/>
            <pc:sldMasterMk cId="714052198" sldId="2147483648"/>
            <pc:sldLayoutMk cId="1754124714" sldId="2147483659"/>
          </pc:sldLayoutMkLst>
        </pc:sldLayoutChg>
      </pc:sldMasterChg>
      <pc:sldMasterChg chg="add addSldLayout">
        <pc:chgData name="Ibrahim Ishaque" userId="e8ddfbe1-9125-49fb-9c7c-0d2ca92dfb46" providerId="ADAL" clId="{26851043-E872-4170-BFE6-32F5A679B352}" dt="2024-11-27T20:26:42.256" v="70" actId="26606"/>
        <pc:sldMasterMkLst>
          <pc:docMk/>
          <pc:sldMasterMk cId="3232271192" sldId="2147483699"/>
        </pc:sldMasterMkLst>
        <pc:sldLayoutChg chg="add">
          <pc:chgData name="Ibrahim Ishaque" userId="e8ddfbe1-9125-49fb-9c7c-0d2ca92dfb46" providerId="ADAL" clId="{26851043-E872-4170-BFE6-32F5A679B352}" dt="2024-11-27T20:26:42.256" v="70" actId="26606"/>
          <pc:sldLayoutMkLst>
            <pc:docMk/>
            <pc:sldMasterMk cId="3232271192" sldId="2147483699"/>
            <pc:sldLayoutMk cId="3248540305" sldId="2147483688"/>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2277526553" sldId="2147483689"/>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90883172" sldId="2147483690"/>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620780451" sldId="2147483691"/>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23443643" sldId="2147483692"/>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4051526404" sldId="2147483693"/>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65924225" sldId="2147483694"/>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684692155" sldId="2147483695"/>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1599275784" sldId="2147483696"/>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14252429" sldId="2147483697"/>
          </pc:sldLayoutMkLst>
        </pc:sldLayoutChg>
        <pc:sldLayoutChg chg="add">
          <pc:chgData name="Ibrahim Ishaque" userId="e8ddfbe1-9125-49fb-9c7c-0d2ca92dfb46" providerId="ADAL" clId="{26851043-E872-4170-BFE6-32F5A679B352}" dt="2024-11-27T20:26:42.256" v="70" actId="26606"/>
          <pc:sldLayoutMkLst>
            <pc:docMk/>
            <pc:sldMasterMk cId="3232271192" sldId="2147483699"/>
            <pc:sldLayoutMk cId="3633134425" sldId="2147483698"/>
          </pc:sldLayoutMkLst>
        </pc:sldLayoutChg>
      </pc:sldMasterChg>
    </pc:docChg>
  </pc:docChgLst>
  <pc:docChgLst>
    <pc:chgData name="Emmanuela Odoi" userId="857b485d-6e62-4566-8650-f309fe415d38" providerId="ADAL" clId="{EF5B1F98-D16B-7741-BF04-39199FC6BF90}"/>
    <pc:docChg chg="modSld">
      <pc:chgData name="Emmanuela Odoi" userId="857b485d-6e62-4566-8650-f309fe415d38" providerId="ADAL" clId="{EF5B1F98-D16B-7741-BF04-39199FC6BF90}" dt="2024-11-27T21:18:00.990" v="2" actId="20577"/>
      <pc:docMkLst>
        <pc:docMk/>
      </pc:docMkLst>
      <pc:sldChg chg="modSp">
        <pc:chgData name="Emmanuela Odoi" userId="857b485d-6e62-4566-8650-f309fe415d38" providerId="ADAL" clId="{EF5B1F98-D16B-7741-BF04-39199FC6BF90}" dt="2024-11-27T21:17:53.034" v="1" actId="20577"/>
        <pc:sldMkLst>
          <pc:docMk/>
          <pc:sldMk cId="1596135526" sldId="256"/>
        </pc:sldMkLst>
        <pc:spChg chg="mod">
          <ac:chgData name="Emmanuela Odoi" userId="857b485d-6e62-4566-8650-f309fe415d38" providerId="ADAL" clId="{EF5B1F98-D16B-7741-BF04-39199FC6BF90}" dt="2024-11-27T21:17:53.034" v="1" actId="20577"/>
          <ac:spMkLst>
            <pc:docMk/>
            <pc:sldMk cId="1596135526" sldId="256"/>
            <ac:spMk id="2" creationId="{26CDDD79-C65E-D3F5-B32C-372E63103A1F}"/>
          </ac:spMkLst>
        </pc:spChg>
      </pc:sldChg>
      <pc:sldChg chg="modSp">
        <pc:chgData name="Emmanuela Odoi" userId="857b485d-6e62-4566-8650-f309fe415d38" providerId="ADAL" clId="{EF5B1F98-D16B-7741-BF04-39199FC6BF90}" dt="2024-11-27T21:18:00.990" v="2" actId="20577"/>
        <pc:sldMkLst>
          <pc:docMk/>
          <pc:sldMk cId="2719821246" sldId="263"/>
        </pc:sldMkLst>
        <pc:spChg chg="mod">
          <ac:chgData name="Emmanuela Odoi" userId="857b485d-6e62-4566-8650-f309fe415d38" providerId="ADAL" clId="{EF5B1F98-D16B-7741-BF04-39199FC6BF90}" dt="2024-11-27T21:18:00.990" v="2" actId="20577"/>
          <ac:spMkLst>
            <pc:docMk/>
            <pc:sldMk cId="2719821246" sldId="263"/>
            <ac:spMk id="3" creationId="{674F19BB-7581-10AC-9481-966636CB5943}"/>
          </ac:spMkLst>
        </pc:spChg>
      </pc:sldChg>
    </pc:docChg>
  </pc:docChgLst>
  <pc:docChgLst>
    <pc:chgData name="Quy Nguyen" userId="S::quy.nguyen@hva.nl::822c34b1-63a7-44b5-ac24-a6e0556aa69e" providerId="AD" clId="Web-{69E265BF-A0A8-E3D6-46CF-36FED559F8FB}"/>
    <pc:docChg chg="modSld">
      <pc:chgData name="Quy Nguyen" userId="S::quy.nguyen@hva.nl::822c34b1-63a7-44b5-ac24-a6e0556aa69e" providerId="AD" clId="Web-{69E265BF-A0A8-E3D6-46CF-36FED559F8FB}" dt="2024-12-11T21:43:58.401" v="18" actId="1076"/>
      <pc:docMkLst>
        <pc:docMk/>
      </pc:docMkLst>
      <pc:sldChg chg="addSp delSp modSp">
        <pc:chgData name="Quy Nguyen" userId="S::quy.nguyen@hva.nl::822c34b1-63a7-44b5-ac24-a6e0556aa69e" providerId="AD" clId="Web-{69E265BF-A0A8-E3D6-46CF-36FED559F8FB}" dt="2024-12-11T21:43:58.401" v="18" actId="1076"/>
        <pc:sldMkLst>
          <pc:docMk/>
          <pc:sldMk cId="3029540903" sldId="258"/>
        </pc:sldMkLst>
        <pc:spChg chg="add del mod">
          <ac:chgData name="Quy Nguyen" userId="S::quy.nguyen@hva.nl::822c34b1-63a7-44b5-ac24-a6e0556aa69e" providerId="AD" clId="Web-{69E265BF-A0A8-E3D6-46CF-36FED559F8FB}" dt="2024-12-11T21:43:50.479" v="16"/>
          <ac:spMkLst>
            <pc:docMk/>
            <pc:sldMk cId="3029540903" sldId="258"/>
            <ac:spMk id="4" creationId="{40C70624-4755-4A76-9A70-C2C0ED26EB87}"/>
          </ac:spMkLst>
        </pc:spChg>
        <pc:picChg chg="add mod">
          <ac:chgData name="Quy Nguyen" userId="S::quy.nguyen@hva.nl::822c34b1-63a7-44b5-ac24-a6e0556aa69e" providerId="AD" clId="Web-{69E265BF-A0A8-E3D6-46CF-36FED559F8FB}" dt="2024-12-11T21:43:58.401" v="18" actId="1076"/>
          <ac:picMkLst>
            <pc:docMk/>
            <pc:sldMk cId="3029540903" sldId="258"/>
            <ac:picMk id="6" creationId="{557DC702-928E-C284-3BD9-DAF7DFF5FE73}"/>
          </ac:picMkLst>
        </pc:picChg>
      </pc:sldChg>
      <pc:sldChg chg="addSp delSp modSp">
        <pc:chgData name="Quy Nguyen" userId="S::quy.nguyen@hva.nl::822c34b1-63a7-44b5-ac24-a6e0556aa69e" providerId="AD" clId="Web-{69E265BF-A0A8-E3D6-46CF-36FED559F8FB}" dt="2024-12-11T21:41:48.413" v="12" actId="1076"/>
        <pc:sldMkLst>
          <pc:docMk/>
          <pc:sldMk cId="2465198851" sldId="271"/>
        </pc:sldMkLst>
        <pc:spChg chg="mod">
          <ac:chgData name="Quy Nguyen" userId="S::quy.nguyen@hva.nl::822c34b1-63a7-44b5-ac24-a6e0556aa69e" providerId="AD" clId="Web-{69E265BF-A0A8-E3D6-46CF-36FED559F8FB}" dt="2024-12-11T21:41:41.522" v="8"/>
          <ac:spMkLst>
            <pc:docMk/>
            <pc:sldMk cId="2465198851" sldId="271"/>
            <ac:spMk id="2" creationId="{E2C213BC-34D6-6077-1C05-AC699C6D2A49}"/>
          </ac:spMkLst>
        </pc:spChg>
        <pc:spChg chg="add del">
          <ac:chgData name="Quy Nguyen" userId="S::quy.nguyen@hva.nl::822c34b1-63a7-44b5-ac24-a6e0556aa69e" providerId="AD" clId="Web-{69E265BF-A0A8-E3D6-46CF-36FED559F8FB}" dt="2024-12-11T21:41:41.522" v="8"/>
          <ac:spMkLst>
            <pc:docMk/>
            <pc:sldMk cId="2465198851" sldId="271"/>
            <ac:spMk id="14" creationId="{0BABF38A-8A0D-492E-BD20-6CF4D46B50BD}"/>
          </ac:spMkLst>
        </pc:spChg>
        <pc:spChg chg="add del">
          <ac:chgData name="Quy Nguyen" userId="S::quy.nguyen@hva.nl::822c34b1-63a7-44b5-ac24-a6e0556aa69e" providerId="AD" clId="Web-{69E265BF-A0A8-E3D6-46CF-36FED559F8FB}" dt="2024-12-11T21:41:41.522" v="8"/>
          <ac:spMkLst>
            <pc:docMk/>
            <pc:sldMk cId="2465198851" sldId="271"/>
            <ac:spMk id="18" creationId="{729F2144-48B7-4730-955E-365ECED3ABE0}"/>
          </ac:spMkLst>
        </pc:spChg>
        <pc:spChg chg="add del">
          <ac:chgData name="Quy Nguyen" userId="S::quy.nguyen@hva.nl::822c34b1-63a7-44b5-ac24-a6e0556aa69e" providerId="AD" clId="Web-{69E265BF-A0A8-E3D6-46CF-36FED559F8FB}" dt="2024-12-11T21:41:41.522" v="8"/>
          <ac:spMkLst>
            <pc:docMk/>
            <pc:sldMk cId="2465198851" sldId="271"/>
            <ac:spMk id="20" creationId="{E765FF50-D2F9-4A4F-86ED-F101E172BA93}"/>
          </ac:spMkLst>
        </pc:spChg>
        <pc:spChg chg="add del">
          <ac:chgData name="Quy Nguyen" userId="S::quy.nguyen@hva.nl::822c34b1-63a7-44b5-ac24-a6e0556aa69e" providerId="AD" clId="Web-{69E265BF-A0A8-E3D6-46CF-36FED559F8FB}" dt="2024-12-11T21:41:32.819" v="6"/>
          <ac:spMkLst>
            <pc:docMk/>
            <pc:sldMk cId="2465198851" sldId="271"/>
            <ac:spMk id="28" creationId="{14CBF7B7-8DC5-78E2-D204-3A0E39308779}"/>
          </ac:spMkLst>
        </pc:spChg>
        <pc:spChg chg="add del">
          <ac:chgData name="Quy Nguyen" userId="S::quy.nguyen@hva.nl::822c34b1-63a7-44b5-ac24-a6e0556aa69e" providerId="AD" clId="Web-{69E265BF-A0A8-E3D6-46CF-36FED559F8FB}" dt="2024-12-11T21:41:41.522" v="8"/>
          <ac:spMkLst>
            <pc:docMk/>
            <pc:sldMk cId="2465198851" sldId="271"/>
            <ac:spMk id="29" creationId="{0BABF38A-8A0D-492E-BD20-6CF4D46B50BD}"/>
          </ac:spMkLst>
        </pc:spChg>
        <pc:spChg chg="add del">
          <ac:chgData name="Quy Nguyen" userId="S::quy.nguyen@hva.nl::822c34b1-63a7-44b5-ac24-a6e0556aa69e" providerId="AD" clId="Web-{69E265BF-A0A8-E3D6-46CF-36FED559F8FB}" dt="2024-12-11T21:41:32.819" v="6"/>
          <ac:spMkLst>
            <pc:docMk/>
            <pc:sldMk cId="2465198851" sldId="271"/>
            <ac:spMk id="31" creationId="{8651CFA9-6065-4243-AC48-858E359780B1}"/>
          </ac:spMkLst>
        </pc:spChg>
        <pc:spChg chg="add del">
          <ac:chgData name="Quy Nguyen" userId="S::quy.nguyen@hva.nl::822c34b1-63a7-44b5-ac24-a6e0556aa69e" providerId="AD" clId="Web-{69E265BF-A0A8-E3D6-46CF-36FED559F8FB}" dt="2024-12-11T21:41:32.819" v="6"/>
          <ac:spMkLst>
            <pc:docMk/>
            <pc:sldMk cId="2465198851" sldId="271"/>
            <ac:spMk id="33" creationId="{FBC8BBE5-981E-4B0B-9654-32B5668BFF31}"/>
          </ac:spMkLst>
        </pc:spChg>
        <pc:spChg chg="add del">
          <ac:chgData name="Quy Nguyen" userId="S::quy.nguyen@hva.nl::822c34b1-63a7-44b5-ac24-a6e0556aa69e" providerId="AD" clId="Web-{69E265BF-A0A8-E3D6-46CF-36FED559F8FB}" dt="2024-12-11T21:41:41.522" v="8"/>
          <ac:spMkLst>
            <pc:docMk/>
            <pc:sldMk cId="2465198851" sldId="271"/>
            <ac:spMk id="39" creationId="{F18A41FE-6F14-49D2-8C0F-56A351A98EA1}"/>
          </ac:spMkLst>
        </pc:spChg>
        <pc:spChg chg="add del">
          <ac:chgData name="Quy Nguyen" userId="S::quy.nguyen@hva.nl::822c34b1-63a7-44b5-ac24-a6e0556aa69e" providerId="AD" clId="Web-{69E265BF-A0A8-E3D6-46CF-36FED559F8FB}" dt="2024-12-11T21:41:41.522" v="8"/>
          <ac:spMkLst>
            <pc:docMk/>
            <pc:sldMk cId="2465198851" sldId="271"/>
            <ac:spMk id="41" creationId="{310E06F9-9F12-4D1B-92C0-4B30818D093E}"/>
          </ac:spMkLst>
        </pc:spChg>
        <pc:spChg chg="add del">
          <ac:chgData name="Quy Nguyen" userId="S::quy.nguyen@hva.nl::822c34b1-63a7-44b5-ac24-a6e0556aa69e" providerId="AD" clId="Web-{69E265BF-A0A8-E3D6-46CF-36FED559F8FB}" dt="2024-12-11T21:41:41.522" v="8"/>
          <ac:spMkLst>
            <pc:docMk/>
            <pc:sldMk cId="2465198851" sldId="271"/>
            <ac:spMk id="42" creationId="{8F5EFE88-F6A7-4B53-AF99-227DFC56A032}"/>
          </ac:spMkLst>
        </pc:spChg>
        <pc:spChg chg="add del">
          <ac:chgData name="Quy Nguyen" userId="S::quy.nguyen@hva.nl::822c34b1-63a7-44b5-ac24-a6e0556aa69e" providerId="AD" clId="Web-{69E265BF-A0A8-E3D6-46CF-36FED559F8FB}" dt="2024-12-11T21:41:41.522" v="8"/>
          <ac:spMkLst>
            <pc:docMk/>
            <pc:sldMk cId="2465198851" sldId="271"/>
            <ac:spMk id="43" creationId="{BF9AF5CF-AE21-453A-8D3F-6D9FC64A18B2}"/>
          </ac:spMkLst>
        </pc:spChg>
        <pc:picChg chg="add mod">
          <ac:chgData name="Quy Nguyen" userId="S::quy.nguyen@hva.nl::822c34b1-63a7-44b5-ac24-a6e0556aa69e" providerId="AD" clId="Web-{69E265BF-A0A8-E3D6-46CF-36FED559F8FB}" dt="2024-12-11T21:41:48.413" v="12" actId="1076"/>
          <ac:picMkLst>
            <pc:docMk/>
            <pc:sldMk cId="2465198851" sldId="271"/>
            <ac:picMk id="4" creationId="{96CE980E-24F4-B865-9380-51C32B7B5005}"/>
          </ac:picMkLst>
        </pc:picChg>
        <pc:picChg chg="mod">
          <ac:chgData name="Quy Nguyen" userId="S::quy.nguyen@hva.nl::822c34b1-63a7-44b5-ac24-a6e0556aa69e" providerId="AD" clId="Web-{69E265BF-A0A8-E3D6-46CF-36FED559F8FB}" dt="2024-12-11T21:41:48.397" v="11" actId="1076"/>
          <ac:picMkLst>
            <pc:docMk/>
            <pc:sldMk cId="2465198851" sldId="271"/>
            <ac:picMk id="5" creationId="{3279F824-E8F2-66C7-129F-A1C2D1DAE061}"/>
          </ac:picMkLst>
        </pc:picChg>
        <pc:picChg chg="mod">
          <ac:chgData name="Quy Nguyen" userId="S::quy.nguyen@hva.nl::822c34b1-63a7-44b5-ac24-a6e0556aa69e" providerId="AD" clId="Web-{69E265BF-A0A8-E3D6-46CF-36FED559F8FB}" dt="2024-12-11T21:41:48.351" v="9" actId="1076"/>
          <ac:picMkLst>
            <pc:docMk/>
            <pc:sldMk cId="2465198851" sldId="271"/>
            <ac:picMk id="7" creationId="{24C47D21-99BE-457A-DDDE-CE232133D8AF}"/>
          </ac:picMkLst>
        </pc:picChg>
        <pc:picChg chg="mod">
          <ac:chgData name="Quy Nguyen" userId="S::quy.nguyen@hva.nl::822c34b1-63a7-44b5-ac24-a6e0556aa69e" providerId="AD" clId="Web-{69E265BF-A0A8-E3D6-46CF-36FED559F8FB}" dt="2024-12-11T21:41:48.366" v="10" actId="1076"/>
          <ac:picMkLst>
            <pc:docMk/>
            <pc:sldMk cId="2465198851" sldId="271"/>
            <ac:picMk id="9" creationId="{D091B0AB-B32E-0390-1727-EAC8F67C9272}"/>
          </ac:picMkLst>
        </pc:picChg>
        <pc:picChg chg="add del">
          <ac:chgData name="Quy Nguyen" userId="S::quy.nguyen@hva.nl::822c34b1-63a7-44b5-ac24-a6e0556aa69e" providerId="AD" clId="Web-{69E265BF-A0A8-E3D6-46CF-36FED559F8FB}" dt="2024-12-11T21:41:32.851" v="7"/>
          <ac:picMkLst>
            <pc:docMk/>
            <pc:sldMk cId="2465198851" sldId="271"/>
            <ac:picMk id="22" creationId="{FFECA84E-1776-4B03-9261-CF74A291DF06}"/>
          </ac:picMkLst>
        </pc:picChg>
        <pc:picChg chg="del">
          <ac:chgData name="Quy Nguyen" userId="S::quy.nguyen@hva.nl::822c34b1-63a7-44b5-ac24-a6e0556aa69e" providerId="AD" clId="Web-{69E265BF-A0A8-E3D6-46CF-36FED559F8FB}" dt="2024-12-11T21:41:41.522" v="8"/>
          <ac:picMkLst>
            <pc:docMk/>
            <pc:sldMk cId="2465198851" sldId="271"/>
            <ac:picMk id="40" creationId="{1CB7E8AE-A3AC-4BB7-A5C6-F00EC697B265}"/>
          </ac:picMkLst>
        </pc:picChg>
      </pc:sldChg>
    </pc:docChg>
  </pc:docChgLst>
  <pc:docChgLst>
    <pc:chgData name="Quy Nguyen" userId="822c34b1-63a7-44b5-ac24-a6e0556aa69e" providerId="ADAL" clId="{7E7F3774-D869-41F9-9DA5-4CD7C97B8238}"/>
    <pc:docChg chg="modSld">
      <pc:chgData name="Quy Nguyen" userId="822c34b1-63a7-44b5-ac24-a6e0556aa69e" providerId="ADAL" clId="{7E7F3774-D869-41F9-9DA5-4CD7C97B8238}" dt="2024-11-27T21:40:24.710" v="163" actId="20577"/>
      <pc:docMkLst>
        <pc:docMk/>
      </pc:docMkLst>
      <pc:sldChg chg="addSp delSp modSp mod modNotesTx">
        <pc:chgData name="Quy Nguyen" userId="822c34b1-63a7-44b5-ac24-a6e0556aa69e" providerId="ADAL" clId="{7E7F3774-D869-41F9-9DA5-4CD7C97B8238}" dt="2024-11-27T21:40:24.710" v="163" actId="20577"/>
        <pc:sldMkLst>
          <pc:docMk/>
          <pc:sldMk cId="3084628418" sldId="259"/>
        </pc:sldMkLst>
        <pc:spChg chg="mod">
          <ac:chgData name="Quy Nguyen" userId="822c34b1-63a7-44b5-ac24-a6e0556aa69e" providerId="ADAL" clId="{7E7F3774-D869-41F9-9DA5-4CD7C97B8238}" dt="2024-11-27T21:38:48.410" v="54" actId="20577"/>
          <ac:spMkLst>
            <pc:docMk/>
            <pc:sldMk cId="3084628418" sldId="259"/>
            <ac:spMk id="3" creationId="{F8B71FF3-3F4B-A1C6-1248-571A77773B30}"/>
          </ac:spMkLst>
        </pc:spChg>
        <pc:picChg chg="add del">
          <ac:chgData name="Quy Nguyen" userId="822c34b1-63a7-44b5-ac24-a6e0556aa69e" providerId="ADAL" clId="{7E7F3774-D869-41F9-9DA5-4CD7C97B8238}" dt="2024-11-27T20:58:02.679" v="12" actId="478"/>
          <ac:picMkLst>
            <pc:docMk/>
            <pc:sldMk cId="3084628418" sldId="259"/>
            <ac:picMk id="2050" creationId="{4D345F06-B0D6-B88F-CC0C-08F0CA90B213}"/>
          </ac:picMkLst>
        </pc:picChg>
        <pc:picChg chg="add mod">
          <ac:chgData name="Quy Nguyen" userId="822c34b1-63a7-44b5-ac24-a6e0556aa69e" providerId="ADAL" clId="{7E7F3774-D869-41F9-9DA5-4CD7C97B8238}" dt="2024-11-27T20:58:29.625" v="16" actId="1076"/>
          <ac:picMkLst>
            <pc:docMk/>
            <pc:sldMk cId="3084628418" sldId="259"/>
            <ac:picMk id="2052" creationId="{5D325623-B800-509E-DAD1-AEAC32ACA185}"/>
          </ac:picMkLst>
        </pc:picChg>
      </pc:sldChg>
      <pc:sldChg chg="addSp modSp">
        <pc:chgData name="Quy Nguyen" userId="822c34b1-63a7-44b5-ac24-a6e0556aa69e" providerId="ADAL" clId="{7E7F3774-D869-41F9-9DA5-4CD7C97B8238}" dt="2024-11-27T21:01:25.447" v="25" actId="1076"/>
        <pc:sldMkLst>
          <pc:docMk/>
          <pc:sldMk cId="3937950698" sldId="260"/>
        </pc:sldMkLst>
        <pc:picChg chg="add mod">
          <ac:chgData name="Quy Nguyen" userId="822c34b1-63a7-44b5-ac24-a6e0556aa69e" providerId="ADAL" clId="{7E7F3774-D869-41F9-9DA5-4CD7C97B8238}" dt="2024-11-27T21:01:25.447" v="25" actId="1076"/>
          <ac:picMkLst>
            <pc:docMk/>
            <pc:sldMk cId="3937950698" sldId="260"/>
            <ac:picMk id="3074" creationId="{D4816B77-8144-98FB-B838-0B1B09C98097}"/>
          </ac:picMkLst>
        </pc:picChg>
      </pc:sldChg>
      <pc:sldChg chg="addSp modSp">
        <pc:chgData name="Quy Nguyen" userId="822c34b1-63a7-44b5-ac24-a6e0556aa69e" providerId="ADAL" clId="{7E7F3774-D869-41F9-9DA5-4CD7C97B8238}" dt="2024-11-27T21:07:33.431" v="29" actId="1076"/>
        <pc:sldMkLst>
          <pc:docMk/>
          <pc:sldMk cId="3615154325" sldId="261"/>
        </pc:sldMkLst>
        <pc:picChg chg="add mod">
          <ac:chgData name="Quy Nguyen" userId="822c34b1-63a7-44b5-ac24-a6e0556aa69e" providerId="ADAL" clId="{7E7F3774-D869-41F9-9DA5-4CD7C97B8238}" dt="2024-11-27T21:07:33.431" v="29" actId="1076"/>
          <ac:picMkLst>
            <pc:docMk/>
            <pc:sldMk cId="3615154325" sldId="261"/>
            <ac:picMk id="1026" creationId="{E47E23AD-39CB-4262-8952-9C32341EECA7}"/>
          </ac:picMkLst>
        </pc:picChg>
      </pc:sldChg>
      <pc:sldChg chg="addSp modSp mod">
        <pc:chgData name="Quy Nguyen" userId="822c34b1-63a7-44b5-ac24-a6e0556aa69e" providerId="ADAL" clId="{7E7F3774-D869-41F9-9DA5-4CD7C97B8238}" dt="2024-11-27T21:07:28.329" v="28" actId="1076"/>
        <pc:sldMkLst>
          <pc:docMk/>
          <pc:sldMk cId="3321810982" sldId="262"/>
        </pc:sldMkLst>
        <pc:spChg chg="mod">
          <ac:chgData name="Quy Nguyen" userId="822c34b1-63a7-44b5-ac24-a6e0556aa69e" providerId="ADAL" clId="{7E7F3774-D869-41F9-9DA5-4CD7C97B8238}" dt="2024-11-27T21:07:13.735" v="27" actId="164"/>
          <ac:spMkLst>
            <pc:docMk/>
            <pc:sldMk cId="3321810982" sldId="262"/>
            <ac:spMk id="4" creationId="{067D716E-BAC4-46E1-6855-13CEFE0F48D5}"/>
          </ac:spMkLst>
        </pc:spChg>
        <pc:spChg chg="mod">
          <ac:chgData name="Quy Nguyen" userId="822c34b1-63a7-44b5-ac24-a6e0556aa69e" providerId="ADAL" clId="{7E7F3774-D869-41F9-9DA5-4CD7C97B8238}" dt="2024-11-27T21:07:13.735" v="27" actId="164"/>
          <ac:spMkLst>
            <pc:docMk/>
            <pc:sldMk cId="3321810982" sldId="262"/>
            <ac:spMk id="7" creationId="{8A8E3D66-A155-E897-6D60-A60B5BAC54B2}"/>
          </ac:spMkLst>
        </pc:spChg>
        <pc:spChg chg="mod">
          <ac:chgData name="Quy Nguyen" userId="822c34b1-63a7-44b5-ac24-a6e0556aa69e" providerId="ADAL" clId="{7E7F3774-D869-41F9-9DA5-4CD7C97B8238}" dt="2024-11-27T21:07:13.735" v="27" actId="164"/>
          <ac:spMkLst>
            <pc:docMk/>
            <pc:sldMk cId="3321810982" sldId="262"/>
            <ac:spMk id="8" creationId="{C0F4F8F3-0D65-6694-B3E0-3FDA2866478D}"/>
          </ac:spMkLst>
        </pc:spChg>
        <pc:grpChg chg="add mod">
          <ac:chgData name="Quy Nguyen" userId="822c34b1-63a7-44b5-ac24-a6e0556aa69e" providerId="ADAL" clId="{7E7F3774-D869-41F9-9DA5-4CD7C97B8238}" dt="2024-11-27T21:07:28.329" v="28" actId="1076"/>
          <ac:grpSpMkLst>
            <pc:docMk/>
            <pc:sldMk cId="3321810982" sldId="262"/>
            <ac:grpSpMk id="5" creationId="{6B93EDFE-F0BE-8A5F-DBD7-A2DE90FE93AE}"/>
          </ac:grpSpMkLst>
        </pc:grpChg>
      </pc:sldChg>
    </pc:docChg>
  </pc:docChgLst>
  <pc:docChgLst>
    <pc:chgData name="Quy Nguyen" userId="822c34b1-63a7-44b5-ac24-a6e0556aa69e" providerId="ADAL" clId="{AB04F67B-130C-40EC-AF34-EA4E4064E949}"/>
    <pc:docChg chg="undo custSel modSld">
      <pc:chgData name="Quy Nguyen" userId="822c34b1-63a7-44b5-ac24-a6e0556aa69e" providerId="ADAL" clId="{AB04F67B-130C-40EC-AF34-EA4E4064E949}" dt="2024-12-12T11:48:01.329" v="717" actId="20577"/>
      <pc:docMkLst>
        <pc:docMk/>
      </pc:docMkLst>
      <pc:sldChg chg="modSp mod modNotesTx">
        <pc:chgData name="Quy Nguyen" userId="822c34b1-63a7-44b5-ac24-a6e0556aa69e" providerId="ADAL" clId="{AB04F67B-130C-40EC-AF34-EA4E4064E949}" dt="2024-12-12T11:19:24.410" v="490" actId="20577"/>
        <pc:sldMkLst>
          <pc:docMk/>
          <pc:sldMk cId="3084628418" sldId="259"/>
        </pc:sldMkLst>
        <pc:spChg chg="mod">
          <ac:chgData name="Quy Nguyen" userId="822c34b1-63a7-44b5-ac24-a6e0556aa69e" providerId="ADAL" clId="{AB04F67B-130C-40EC-AF34-EA4E4064E949}" dt="2024-12-12T11:17:38.770" v="269" actId="20577"/>
          <ac:spMkLst>
            <pc:docMk/>
            <pc:sldMk cId="3084628418" sldId="259"/>
            <ac:spMk id="3" creationId="{F8B71FF3-3F4B-A1C6-1248-571A77773B30}"/>
          </ac:spMkLst>
        </pc:spChg>
      </pc:sldChg>
      <pc:sldChg chg="modNotesTx">
        <pc:chgData name="Quy Nguyen" userId="822c34b1-63a7-44b5-ac24-a6e0556aa69e" providerId="ADAL" clId="{AB04F67B-130C-40EC-AF34-EA4E4064E949}" dt="2024-12-12T11:48:01.329" v="717" actId="20577"/>
        <pc:sldMkLst>
          <pc:docMk/>
          <pc:sldMk cId="801411632" sldId="265"/>
        </pc:sldMkLst>
      </pc:sldChg>
      <pc:sldChg chg="modSp mod">
        <pc:chgData name="Quy Nguyen" userId="822c34b1-63a7-44b5-ac24-a6e0556aa69e" providerId="ADAL" clId="{AB04F67B-130C-40EC-AF34-EA4E4064E949}" dt="2024-12-12T10:49:24.249" v="166" actId="20577"/>
        <pc:sldMkLst>
          <pc:docMk/>
          <pc:sldMk cId="2381330566" sldId="268"/>
        </pc:sldMkLst>
        <pc:spChg chg="mod">
          <ac:chgData name="Quy Nguyen" userId="822c34b1-63a7-44b5-ac24-a6e0556aa69e" providerId="ADAL" clId="{AB04F67B-130C-40EC-AF34-EA4E4064E949}" dt="2024-12-12T10:49:24.249" v="166" actId="20577"/>
          <ac:spMkLst>
            <pc:docMk/>
            <pc:sldMk cId="2381330566" sldId="268"/>
            <ac:spMk id="3" creationId="{6705C88F-BCA4-1AF6-83AD-FE87C140D26A}"/>
          </ac:spMkLst>
        </pc:spChg>
      </pc:sldChg>
    </pc:docChg>
  </pc:docChgLst>
  <pc:docChgLst>
    <pc:chgData name="Ibrahim Ishaque" userId="e8ddfbe1-9125-49fb-9c7c-0d2ca92dfb46" providerId="ADAL" clId="{3CA9B302-B7A9-4DF4-AD0A-FD468FAE8939}"/>
    <pc:docChg chg="undo custSel addSld delSld modSld">
      <pc:chgData name="Ibrahim Ishaque" userId="e8ddfbe1-9125-49fb-9c7c-0d2ca92dfb46" providerId="ADAL" clId="{3CA9B302-B7A9-4DF4-AD0A-FD468FAE8939}" dt="2024-12-05T00:16:19.751" v="437" actId="20577"/>
      <pc:docMkLst>
        <pc:docMk/>
      </pc:docMkLst>
      <pc:sldChg chg="modSp mod modNotesTx">
        <pc:chgData name="Ibrahim Ishaque" userId="e8ddfbe1-9125-49fb-9c7c-0d2ca92dfb46" providerId="ADAL" clId="{3CA9B302-B7A9-4DF4-AD0A-FD468FAE8939}" dt="2024-12-05T00:02:50.858" v="29"/>
        <pc:sldMkLst>
          <pc:docMk/>
          <pc:sldMk cId="1596135526" sldId="256"/>
        </pc:sldMkLst>
        <pc:spChg chg="mod">
          <ac:chgData name="Ibrahim Ishaque" userId="e8ddfbe1-9125-49fb-9c7c-0d2ca92dfb46" providerId="ADAL" clId="{3CA9B302-B7A9-4DF4-AD0A-FD468FAE8939}" dt="2024-12-05T00:02:28.374" v="23" actId="20577"/>
          <ac:spMkLst>
            <pc:docMk/>
            <pc:sldMk cId="1596135526" sldId="256"/>
            <ac:spMk id="2" creationId="{26CDDD79-C65E-D3F5-B32C-372E63103A1F}"/>
          </ac:spMkLst>
        </pc:spChg>
        <pc:spChg chg="mod">
          <ac:chgData name="Ibrahim Ishaque" userId="e8ddfbe1-9125-49fb-9c7c-0d2ca92dfb46" providerId="ADAL" clId="{3CA9B302-B7A9-4DF4-AD0A-FD468FAE8939}" dt="2024-12-05T00:02:35.275" v="28" actId="20577"/>
          <ac:spMkLst>
            <pc:docMk/>
            <pc:sldMk cId="1596135526" sldId="256"/>
            <ac:spMk id="3" creationId="{31CB30C5-13EF-AC4A-CE78-EF081F10CAAD}"/>
          </ac:spMkLst>
        </pc:spChg>
      </pc:sldChg>
      <pc:sldChg chg="modSp mod modNotesTx">
        <pc:chgData name="Ibrahim Ishaque" userId="e8ddfbe1-9125-49fb-9c7c-0d2ca92dfb46" providerId="ADAL" clId="{3CA9B302-B7A9-4DF4-AD0A-FD468FAE8939}" dt="2024-12-05T00:04:01.843" v="220"/>
        <pc:sldMkLst>
          <pc:docMk/>
          <pc:sldMk cId="2847448481" sldId="257"/>
        </pc:sldMkLst>
        <pc:spChg chg="mod">
          <ac:chgData name="Ibrahim Ishaque" userId="e8ddfbe1-9125-49fb-9c7c-0d2ca92dfb46" providerId="ADAL" clId="{3CA9B302-B7A9-4DF4-AD0A-FD468FAE8939}" dt="2024-12-05T00:03:56.017" v="219" actId="20577"/>
          <ac:spMkLst>
            <pc:docMk/>
            <pc:sldMk cId="2847448481" sldId="257"/>
            <ac:spMk id="3" creationId="{977B8806-CCA9-94E3-2888-EB9650CAB951}"/>
          </ac:spMkLst>
        </pc:spChg>
      </pc:sldChg>
      <pc:sldChg chg="addSp modSp mod modNotesTx">
        <pc:chgData name="Ibrahim Ishaque" userId="e8ddfbe1-9125-49fb-9c7c-0d2ca92dfb46" providerId="ADAL" clId="{3CA9B302-B7A9-4DF4-AD0A-FD468FAE8939}" dt="2024-12-05T00:05:15.780" v="266" actId="15"/>
        <pc:sldMkLst>
          <pc:docMk/>
          <pc:sldMk cId="3029540903" sldId="258"/>
        </pc:sldMkLst>
        <pc:spChg chg="mod">
          <ac:chgData name="Ibrahim Ishaque" userId="e8ddfbe1-9125-49fb-9c7c-0d2ca92dfb46" providerId="ADAL" clId="{3CA9B302-B7A9-4DF4-AD0A-FD468FAE8939}" dt="2024-12-05T00:05:15.780" v="266" actId="15"/>
          <ac:spMkLst>
            <pc:docMk/>
            <pc:sldMk cId="3029540903" sldId="258"/>
            <ac:spMk id="3" creationId="{8D430FF3-3FF2-D27D-51C1-0E42C125E6C5}"/>
          </ac:spMkLst>
        </pc:spChg>
        <pc:spChg chg="add">
          <ac:chgData name="Ibrahim Ishaque" userId="e8ddfbe1-9125-49fb-9c7c-0d2ca92dfb46" providerId="ADAL" clId="{3CA9B302-B7A9-4DF4-AD0A-FD468FAE8939}" dt="2024-12-05T00:04:40.924" v="247"/>
          <ac:spMkLst>
            <pc:docMk/>
            <pc:sldMk cId="3029540903" sldId="258"/>
            <ac:spMk id="4" creationId="{2D625DC1-B060-B1C6-DE31-075A6E5B9AD1}"/>
          </ac:spMkLst>
        </pc:spChg>
      </pc:sldChg>
      <pc:sldChg chg="delSp modSp mod modNotesTx">
        <pc:chgData name="Ibrahim Ishaque" userId="e8ddfbe1-9125-49fb-9c7c-0d2ca92dfb46" providerId="ADAL" clId="{3CA9B302-B7A9-4DF4-AD0A-FD468FAE8939}" dt="2024-12-05T00:16:19.751" v="437" actId="20577"/>
        <pc:sldMkLst>
          <pc:docMk/>
          <pc:sldMk cId="3084628418" sldId="259"/>
        </pc:sldMkLst>
        <pc:spChg chg="mod">
          <ac:chgData name="Ibrahim Ishaque" userId="e8ddfbe1-9125-49fb-9c7c-0d2ca92dfb46" providerId="ADAL" clId="{3CA9B302-B7A9-4DF4-AD0A-FD468FAE8939}" dt="2024-12-05T00:06:19.432" v="291" actId="20577"/>
          <ac:spMkLst>
            <pc:docMk/>
            <pc:sldMk cId="3084628418" sldId="259"/>
            <ac:spMk id="2" creationId="{1F21BA3F-BC89-1FD7-8C82-8F24CC5DB96A}"/>
          </ac:spMkLst>
        </pc:spChg>
        <pc:spChg chg="mod">
          <ac:chgData name="Ibrahim Ishaque" userId="e8ddfbe1-9125-49fb-9c7c-0d2ca92dfb46" providerId="ADAL" clId="{3CA9B302-B7A9-4DF4-AD0A-FD468FAE8939}" dt="2024-12-05T00:15:05.507" v="426" actId="15"/>
          <ac:spMkLst>
            <pc:docMk/>
            <pc:sldMk cId="3084628418" sldId="259"/>
            <ac:spMk id="3" creationId="{F8B71FF3-3F4B-A1C6-1248-571A77773B30}"/>
          </ac:spMkLst>
        </pc:spChg>
        <pc:picChg chg="del">
          <ac:chgData name="Ibrahim Ishaque" userId="e8ddfbe1-9125-49fb-9c7c-0d2ca92dfb46" providerId="ADAL" clId="{3CA9B302-B7A9-4DF4-AD0A-FD468FAE8939}" dt="2024-12-05T00:06:42.456" v="305" actId="478"/>
          <ac:picMkLst>
            <pc:docMk/>
            <pc:sldMk cId="3084628418" sldId="259"/>
            <ac:picMk id="2052" creationId="{5D325623-B800-509E-DAD1-AEAC32ACA185}"/>
          </ac:picMkLst>
        </pc:picChg>
      </pc:sldChg>
      <pc:sldChg chg="addSp delSp modSp mod setBg modNotesTx">
        <pc:chgData name="Ibrahim Ishaque" userId="e8ddfbe1-9125-49fb-9c7c-0d2ca92dfb46" providerId="ADAL" clId="{3CA9B302-B7A9-4DF4-AD0A-FD468FAE8939}" dt="2024-12-05T00:10:49.084" v="387" actId="26606"/>
        <pc:sldMkLst>
          <pc:docMk/>
          <pc:sldMk cId="3937950698" sldId="260"/>
        </pc:sldMkLst>
        <pc:spChg chg="mod">
          <ac:chgData name="Ibrahim Ishaque" userId="e8ddfbe1-9125-49fb-9c7c-0d2ca92dfb46" providerId="ADAL" clId="{3CA9B302-B7A9-4DF4-AD0A-FD468FAE8939}" dt="2024-12-05T00:10:49.084" v="387" actId="26606"/>
          <ac:spMkLst>
            <pc:docMk/>
            <pc:sldMk cId="3937950698" sldId="260"/>
            <ac:spMk id="2" creationId="{A9A79988-5A67-71D6-22FC-BE80BAD5329B}"/>
          </ac:spMkLst>
        </pc:spChg>
        <pc:spChg chg="mod">
          <ac:chgData name="Ibrahim Ishaque" userId="e8ddfbe1-9125-49fb-9c7c-0d2ca92dfb46" providerId="ADAL" clId="{3CA9B302-B7A9-4DF4-AD0A-FD468FAE8939}" dt="2024-12-05T00:10:49.084" v="387" actId="26606"/>
          <ac:spMkLst>
            <pc:docMk/>
            <pc:sldMk cId="3937950698" sldId="260"/>
            <ac:spMk id="3" creationId="{674F19BB-7581-10AC-9481-966636CB5943}"/>
          </ac:spMkLst>
        </pc:spChg>
        <pc:spChg chg="add">
          <ac:chgData name="Ibrahim Ishaque" userId="e8ddfbe1-9125-49fb-9c7c-0d2ca92dfb46" providerId="ADAL" clId="{3CA9B302-B7A9-4DF4-AD0A-FD468FAE8939}" dt="2024-12-05T00:10:49.084" v="387" actId="26606"/>
          <ac:spMkLst>
            <pc:docMk/>
            <pc:sldMk cId="3937950698" sldId="260"/>
            <ac:spMk id="9" creationId="{8651CFA9-6065-4243-AC48-858E359780B1}"/>
          </ac:spMkLst>
        </pc:spChg>
        <pc:spChg chg="add">
          <ac:chgData name="Ibrahim Ishaque" userId="e8ddfbe1-9125-49fb-9c7c-0d2ca92dfb46" providerId="ADAL" clId="{3CA9B302-B7A9-4DF4-AD0A-FD468FAE8939}" dt="2024-12-05T00:10:49.084" v="387" actId="26606"/>
          <ac:spMkLst>
            <pc:docMk/>
            <pc:sldMk cId="3937950698" sldId="260"/>
            <ac:spMk id="11" creationId="{FBC8BBE5-981E-4B0B-9654-32B5668BFF31}"/>
          </ac:spMkLst>
        </pc:spChg>
        <pc:spChg chg="add">
          <ac:chgData name="Ibrahim Ishaque" userId="e8ddfbe1-9125-49fb-9c7c-0d2ca92dfb46" providerId="ADAL" clId="{3CA9B302-B7A9-4DF4-AD0A-FD468FAE8939}" dt="2024-12-05T00:10:49.084" v="387" actId="26606"/>
          <ac:spMkLst>
            <pc:docMk/>
            <pc:sldMk cId="3937950698" sldId="260"/>
            <ac:spMk id="13" creationId="{094C9708-F6A4-4956-B261-A4A2C4DFEBF7}"/>
          </ac:spMkLst>
        </pc:spChg>
        <pc:spChg chg="add">
          <ac:chgData name="Ibrahim Ishaque" userId="e8ddfbe1-9125-49fb-9c7c-0d2ca92dfb46" providerId="ADAL" clId="{3CA9B302-B7A9-4DF4-AD0A-FD468FAE8939}" dt="2024-12-05T00:10:49.084" v="387" actId="26606"/>
          <ac:spMkLst>
            <pc:docMk/>
            <pc:sldMk cId="3937950698" sldId="260"/>
            <ac:spMk id="15" creationId="{592DB257-3E16-4A3C-9E28-4682828127AD}"/>
          </ac:spMkLst>
        </pc:spChg>
        <pc:spChg chg="add">
          <ac:chgData name="Ibrahim Ishaque" userId="e8ddfbe1-9125-49fb-9c7c-0d2ca92dfb46" providerId="ADAL" clId="{3CA9B302-B7A9-4DF4-AD0A-FD468FAE8939}" dt="2024-12-05T00:10:49.084" v="387" actId="26606"/>
          <ac:spMkLst>
            <pc:docMk/>
            <pc:sldMk cId="3937950698" sldId="260"/>
            <ac:spMk id="17" creationId="{487685E6-1160-459B-8C70-301404C06C23}"/>
          </ac:spMkLst>
        </pc:spChg>
        <pc:picChg chg="add mod">
          <ac:chgData name="Ibrahim Ishaque" userId="e8ddfbe1-9125-49fb-9c7c-0d2ca92dfb46" providerId="ADAL" clId="{3CA9B302-B7A9-4DF4-AD0A-FD468FAE8939}" dt="2024-12-05T00:10:49.084" v="387" actId="26606"/>
          <ac:picMkLst>
            <pc:docMk/>
            <pc:sldMk cId="3937950698" sldId="260"/>
            <ac:picMk id="4" creationId="{A639CD4F-B284-5948-3B65-3F292568D2A2}"/>
          </ac:picMkLst>
        </pc:picChg>
        <pc:picChg chg="del">
          <ac:chgData name="Ibrahim Ishaque" userId="e8ddfbe1-9125-49fb-9c7c-0d2ca92dfb46" providerId="ADAL" clId="{3CA9B302-B7A9-4DF4-AD0A-FD468FAE8939}" dt="2024-12-05T00:07:15.870" v="324" actId="478"/>
          <ac:picMkLst>
            <pc:docMk/>
            <pc:sldMk cId="3937950698" sldId="260"/>
            <ac:picMk id="3074" creationId="{D4816B77-8144-98FB-B838-0B1B09C98097}"/>
          </ac:picMkLst>
        </pc:picChg>
      </pc:sldChg>
      <pc:sldChg chg="addSp delSp modSp mod setBg modNotesTx">
        <pc:chgData name="Ibrahim Ishaque" userId="e8ddfbe1-9125-49fb-9c7c-0d2ca92dfb46" providerId="ADAL" clId="{3CA9B302-B7A9-4DF4-AD0A-FD468FAE8939}" dt="2024-12-05T00:11:23.988" v="388" actId="26606"/>
        <pc:sldMkLst>
          <pc:docMk/>
          <pc:sldMk cId="3615154325" sldId="261"/>
        </pc:sldMkLst>
        <pc:spChg chg="mod">
          <ac:chgData name="Ibrahim Ishaque" userId="e8ddfbe1-9125-49fb-9c7c-0d2ca92dfb46" providerId="ADAL" clId="{3CA9B302-B7A9-4DF4-AD0A-FD468FAE8939}" dt="2024-12-05T00:11:23.988" v="388" actId="26606"/>
          <ac:spMkLst>
            <pc:docMk/>
            <pc:sldMk cId="3615154325" sldId="261"/>
            <ac:spMk id="2" creationId="{1F21BA3F-BC89-1FD7-8C82-8F24CC5DB96A}"/>
          </ac:spMkLst>
        </pc:spChg>
        <pc:spChg chg="add del mod">
          <ac:chgData name="Ibrahim Ishaque" userId="e8ddfbe1-9125-49fb-9c7c-0d2ca92dfb46" providerId="ADAL" clId="{3CA9B302-B7A9-4DF4-AD0A-FD468FAE8939}" dt="2024-12-05T00:11:23.988" v="388" actId="26606"/>
          <ac:spMkLst>
            <pc:docMk/>
            <pc:sldMk cId="3615154325" sldId="261"/>
            <ac:spMk id="3" creationId="{F8B71FF3-3F4B-A1C6-1248-571A77773B30}"/>
          </ac:spMkLst>
        </pc:spChg>
        <pc:spChg chg="add mod">
          <ac:chgData name="Ibrahim Ishaque" userId="e8ddfbe1-9125-49fb-9c7c-0d2ca92dfb46" providerId="ADAL" clId="{3CA9B302-B7A9-4DF4-AD0A-FD468FAE8939}" dt="2024-12-05T00:05:38.770" v="276"/>
          <ac:spMkLst>
            <pc:docMk/>
            <pc:sldMk cId="3615154325" sldId="261"/>
            <ac:spMk id="4" creationId="{C0DAE627-160B-125F-EB0D-D0E3027A5941}"/>
          </ac:spMkLst>
        </pc:spChg>
        <pc:spChg chg="add">
          <ac:chgData name="Ibrahim Ishaque" userId="e8ddfbe1-9125-49fb-9c7c-0d2ca92dfb46" providerId="ADAL" clId="{3CA9B302-B7A9-4DF4-AD0A-FD468FAE8939}" dt="2024-12-05T00:11:23.988" v="388" actId="26606"/>
          <ac:spMkLst>
            <pc:docMk/>
            <pc:sldMk cId="3615154325" sldId="261"/>
            <ac:spMk id="9" creationId="{8651CFA9-6065-4243-AC48-858E359780B1}"/>
          </ac:spMkLst>
        </pc:spChg>
        <pc:spChg chg="add">
          <ac:chgData name="Ibrahim Ishaque" userId="e8ddfbe1-9125-49fb-9c7c-0d2ca92dfb46" providerId="ADAL" clId="{3CA9B302-B7A9-4DF4-AD0A-FD468FAE8939}" dt="2024-12-05T00:11:23.988" v="388" actId="26606"/>
          <ac:spMkLst>
            <pc:docMk/>
            <pc:sldMk cId="3615154325" sldId="261"/>
            <ac:spMk id="11" creationId="{37962AE0-6A1C-4B76-9D52-10E5E6D7D3BB}"/>
          </ac:spMkLst>
        </pc:spChg>
        <pc:graphicFrameChg chg="add">
          <ac:chgData name="Ibrahim Ishaque" userId="e8ddfbe1-9125-49fb-9c7c-0d2ca92dfb46" providerId="ADAL" clId="{3CA9B302-B7A9-4DF4-AD0A-FD468FAE8939}" dt="2024-12-05T00:11:23.988" v="388" actId="26606"/>
          <ac:graphicFrameMkLst>
            <pc:docMk/>
            <pc:sldMk cId="3615154325" sldId="261"/>
            <ac:graphicFrameMk id="5" creationId="{B1C2526F-1707-4B13-4894-F31467DBC5B8}"/>
          </ac:graphicFrameMkLst>
        </pc:graphicFrameChg>
        <pc:picChg chg="add">
          <ac:chgData name="Ibrahim Ishaque" userId="e8ddfbe1-9125-49fb-9c7c-0d2ca92dfb46" providerId="ADAL" clId="{3CA9B302-B7A9-4DF4-AD0A-FD468FAE8939}" dt="2024-12-05T00:11:23.988" v="388" actId="26606"/>
          <ac:picMkLst>
            <pc:docMk/>
            <pc:sldMk cId="3615154325" sldId="261"/>
            <ac:picMk id="13" creationId="{A72D06A1-BA08-4820-BBC8-B24DDB32A376}"/>
          </ac:picMkLst>
        </pc:picChg>
        <pc:picChg chg="add">
          <ac:chgData name="Ibrahim Ishaque" userId="e8ddfbe1-9125-49fb-9c7c-0d2ca92dfb46" providerId="ADAL" clId="{3CA9B302-B7A9-4DF4-AD0A-FD468FAE8939}" dt="2024-12-05T00:11:23.988" v="388" actId="26606"/>
          <ac:picMkLst>
            <pc:docMk/>
            <pc:sldMk cId="3615154325" sldId="261"/>
            <ac:picMk id="15" creationId="{1295E665-0408-4072-94B3-49BA5ACBCBD3}"/>
          </ac:picMkLst>
        </pc:picChg>
        <pc:picChg chg="del mod">
          <ac:chgData name="Ibrahim Ishaque" userId="e8ddfbe1-9125-49fb-9c7c-0d2ca92dfb46" providerId="ADAL" clId="{3CA9B302-B7A9-4DF4-AD0A-FD468FAE8939}" dt="2024-12-05T00:05:48.944" v="282" actId="478"/>
          <ac:picMkLst>
            <pc:docMk/>
            <pc:sldMk cId="3615154325" sldId="261"/>
            <ac:picMk id="1026" creationId="{E47E23AD-39CB-4262-8952-9C32341EECA7}"/>
          </ac:picMkLst>
        </pc:picChg>
      </pc:sldChg>
      <pc:sldChg chg="del">
        <pc:chgData name="Ibrahim Ishaque" userId="e8ddfbe1-9125-49fb-9c7c-0d2ca92dfb46" providerId="ADAL" clId="{3CA9B302-B7A9-4DF4-AD0A-FD468FAE8939}" dt="2024-12-05T00:07:28.620" v="326" actId="47"/>
        <pc:sldMkLst>
          <pc:docMk/>
          <pc:sldMk cId="3321810982" sldId="262"/>
        </pc:sldMkLst>
      </pc:sldChg>
      <pc:sldChg chg="modSp mod modNotesTx">
        <pc:chgData name="Ibrahim Ishaque" userId="e8ddfbe1-9125-49fb-9c7c-0d2ca92dfb46" providerId="ADAL" clId="{3CA9B302-B7A9-4DF4-AD0A-FD468FAE8939}" dt="2024-12-05T00:08:55.419" v="366"/>
        <pc:sldMkLst>
          <pc:docMk/>
          <pc:sldMk cId="2719821246" sldId="263"/>
        </pc:sldMkLst>
        <pc:spChg chg="mod">
          <ac:chgData name="Ibrahim Ishaque" userId="e8ddfbe1-9125-49fb-9c7c-0d2ca92dfb46" providerId="ADAL" clId="{3CA9B302-B7A9-4DF4-AD0A-FD468FAE8939}" dt="2024-12-05T00:08:38.061" v="357" actId="20577"/>
          <ac:spMkLst>
            <pc:docMk/>
            <pc:sldMk cId="2719821246" sldId="263"/>
            <ac:spMk id="2" creationId="{A9A79988-5A67-71D6-22FC-BE80BAD5329B}"/>
          </ac:spMkLst>
        </pc:spChg>
        <pc:spChg chg="mod">
          <ac:chgData name="Ibrahim Ishaque" userId="e8ddfbe1-9125-49fb-9c7c-0d2ca92dfb46" providerId="ADAL" clId="{3CA9B302-B7A9-4DF4-AD0A-FD468FAE8939}" dt="2024-12-05T00:08:49.824" v="365" actId="20577"/>
          <ac:spMkLst>
            <pc:docMk/>
            <pc:sldMk cId="2719821246" sldId="263"/>
            <ac:spMk id="3" creationId="{674F19BB-7581-10AC-9481-966636CB5943}"/>
          </ac:spMkLst>
        </pc:spChg>
      </pc:sldChg>
      <pc:sldChg chg="addSp modSp mod setBg modNotesTx">
        <pc:chgData name="Ibrahim Ishaque" userId="e8ddfbe1-9125-49fb-9c7c-0d2ca92dfb46" providerId="ADAL" clId="{3CA9B302-B7A9-4DF4-AD0A-FD468FAE8939}" dt="2024-12-05T00:09:59.179" v="376" actId="20577"/>
        <pc:sldMkLst>
          <pc:docMk/>
          <pc:sldMk cId="801411632" sldId="265"/>
        </pc:sldMkLst>
        <pc:spChg chg="mod">
          <ac:chgData name="Ibrahim Ishaque" userId="e8ddfbe1-9125-49fb-9c7c-0d2ca92dfb46" providerId="ADAL" clId="{3CA9B302-B7A9-4DF4-AD0A-FD468FAE8939}" dt="2024-12-05T00:09:41.464" v="375" actId="26606"/>
          <ac:spMkLst>
            <pc:docMk/>
            <pc:sldMk cId="801411632" sldId="265"/>
            <ac:spMk id="2" creationId="{F0CFC30C-9240-E006-64DE-DC1CCEF7E074}"/>
          </ac:spMkLst>
        </pc:spChg>
        <pc:spChg chg="mod">
          <ac:chgData name="Ibrahim Ishaque" userId="e8ddfbe1-9125-49fb-9c7c-0d2ca92dfb46" providerId="ADAL" clId="{3CA9B302-B7A9-4DF4-AD0A-FD468FAE8939}" dt="2024-12-05T00:09:59.179" v="376" actId="20577"/>
          <ac:spMkLst>
            <pc:docMk/>
            <pc:sldMk cId="801411632" sldId="265"/>
            <ac:spMk id="3" creationId="{3625B513-432A-6EB2-F3C3-E470418933D9}"/>
          </ac:spMkLst>
        </pc:spChg>
        <pc:spChg chg="add">
          <ac:chgData name="Ibrahim Ishaque" userId="e8ddfbe1-9125-49fb-9c7c-0d2ca92dfb46" providerId="ADAL" clId="{3CA9B302-B7A9-4DF4-AD0A-FD468FAE8939}" dt="2024-12-05T00:09:41.464" v="375" actId="26606"/>
          <ac:spMkLst>
            <pc:docMk/>
            <pc:sldMk cId="801411632" sldId="265"/>
            <ac:spMk id="9" creationId="{8651CFA9-6065-4243-AC48-858E359780B1}"/>
          </ac:spMkLst>
        </pc:spChg>
        <pc:spChg chg="add">
          <ac:chgData name="Ibrahim Ishaque" userId="e8ddfbe1-9125-49fb-9c7c-0d2ca92dfb46" providerId="ADAL" clId="{3CA9B302-B7A9-4DF4-AD0A-FD468FAE8939}" dt="2024-12-05T00:09:41.464" v="375" actId="26606"/>
          <ac:spMkLst>
            <pc:docMk/>
            <pc:sldMk cId="801411632" sldId="265"/>
            <ac:spMk id="11" creationId="{5A8C81AE-8F0D-49F3-9FB4-334B0DCDF195}"/>
          </ac:spMkLst>
        </pc:spChg>
        <pc:picChg chg="add mod">
          <ac:chgData name="Ibrahim Ishaque" userId="e8ddfbe1-9125-49fb-9c7c-0d2ca92dfb46" providerId="ADAL" clId="{3CA9B302-B7A9-4DF4-AD0A-FD468FAE8939}" dt="2024-12-05T00:09:41.464" v="375" actId="26606"/>
          <ac:picMkLst>
            <pc:docMk/>
            <pc:sldMk cId="801411632" sldId="265"/>
            <ac:picMk id="4" creationId="{CC16BC47-BF0E-777F-E68B-E417F4C33BFE}"/>
          </ac:picMkLst>
        </pc:picChg>
        <pc:picChg chg="add">
          <ac:chgData name="Ibrahim Ishaque" userId="e8ddfbe1-9125-49fb-9c7c-0d2ca92dfb46" providerId="ADAL" clId="{3CA9B302-B7A9-4DF4-AD0A-FD468FAE8939}" dt="2024-12-05T00:09:41.464" v="375" actId="26606"/>
          <ac:picMkLst>
            <pc:docMk/>
            <pc:sldMk cId="801411632" sldId="265"/>
            <ac:picMk id="13" creationId="{29DA4B2B-B54E-43B4-A1A4-EB704F7F3D41}"/>
          </ac:picMkLst>
        </pc:picChg>
        <pc:picChg chg="add">
          <ac:chgData name="Ibrahim Ishaque" userId="e8ddfbe1-9125-49fb-9c7c-0d2ca92dfb46" providerId="ADAL" clId="{3CA9B302-B7A9-4DF4-AD0A-FD468FAE8939}" dt="2024-12-05T00:09:41.464" v="375" actId="26606"/>
          <ac:picMkLst>
            <pc:docMk/>
            <pc:sldMk cId="801411632" sldId="265"/>
            <ac:picMk id="15" creationId="{1C32610F-5445-4E12-87F6-F0591ABE7AD1}"/>
          </ac:picMkLst>
        </pc:picChg>
      </pc:sldChg>
      <pc:sldChg chg="addSp delSp modSp add mod setBg modNotesTx">
        <pc:chgData name="Ibrahim Ishaque" userId="e8ddfbe1-9125-49fb-9c7c-0d2ca92dfb46" providerId="ADAL" clId="{3CA9B302-B7A9-4DF4-AD0A-FD468FAE8939}" dt="2024-12-05T00:10:39.190" v="385" actId="1076"/>
        <pc:sldMkLst>
          <pc:docMk/>
          <pc:sldMk cId="3268350029" sldId="266"/>
        </pc:sldMkLst>
        <pc:spChg chg="mod">
          <ac:chgData name="Ibrahim Ishaque" userId="e8ddfbe1-9125-49fb-9c7c-0d2ca92dfb46" providerId="ADAL" clId="{3CA9B302-B7A9-4DF4-AD0A-FD468FAE8939}" dt="2024-12-05T00:10:31.904" v="382" actId="26606"/>
          <ac:spMkLst>
            <pc:docMk/>
            <pc:sldMk cId="3268350029" sldId="266"/>
            <ac:spMk id="2" creationId="{A9A79988-5A67-71D6-22FC-BE80BAD5329B}"/>
          </ac:spMkLst>
        </pc:spChg>
        <pc:spChg chg="mod ord">
          <ac:chgData name="Ibrahim Ishaque" userId="e8ddfbe1-9125-49fb-9c7c-0d2ca92dfb46" providerId="ADAL" clId="{3CA9B302-B7A9-4DF4-AD0A-FD468FAE8939}" dt="2024-12-05T00:10:31.904" v="382" actId="26606"/>
          <ac:spMkLst>
            <pc:docMk/>
            <pc:sldMk cId="3268350029" sldId="266"/>
            <ac:spMk id="3" creationId="{674F19BB-7581-10AC-9481-966636CB5943}"/>
          </ac:spMkLst>
        </pc:spChg>
        <pc:spChg chg="add del">
          <ac:chgData name="Ibrahim Ishaque" userId="e8ddfbe1-9125-49fb-9c7c-0d2ca92dfb46" providerId="ADAL" clId="{3CA9B302-B7A9-4DF4-AD0A-FD468FAE8939}" dt="2024-12-05T00:10:31.904" v="382" actId="26606"/>
          <ac:spMkLst>
            <pc:docMk/>
            <pc:sldMk cId="3268350029" sldId="266"/>
            <ac:spMk id="9" creationId="{8651CFA9-6065-4243-AC48-858E359780B1}"/>
          </ac:spMkLst>
        </pc:spChg>
        <pc:spChg chg="add del">
          <ac:chgData name="Ibrahim Ishaque" userId="e8ddfbe1-9125-49fb-9c7c-0d2ca92dfb46" providerId="ADAL" clId="{3CA9B302-B7A9-4DF4-AD0A-FD468FAE8939}" dt="2024-12-05T00:10:31.904" v="382" actId="26606"/>
          <ac:spMkLst>
            <pc:docMk/>
            <pc:sldMk cId="3268350029" sldId="266"/>
            <ac:spMk id="11" creationId="{FBC8BBE5-981E-4B0B-9654-32B5668BFF31}"/>
          </ac:spMkLst>
        </pc:spChg>
        <pc:spChg chg="add del">
          <ac:chgData name="Ibrahim Ishaque" userId="e8ddfbe1-9125-49fb-9c7c-0d2ca92dfb46" providerId="ADAL" clId="{3CA9B302-B7A9-4DF4-AD0A-FD468FAE8939}" dt="2024-12-05T00:10:31.904" v="382" actId="26606"/>
          <ac:spMkLst>
            <pc:docMk/>
            <pc:sldMk cId="3268350029" sldId="266"/>
            <ac:spMk id="13" creationId="{094C9708-F6A4-4956-B261-A4A2C4DFEBF7}"/>
          </ac:spMkLst>
        </pc:spChg>
        <pc:spChg chg="add del">
          <ac:chgData name="Ibrahim Ishaque" userId="e8ddfbe1-9125-49fb-9c7c-0d2ca92dfb46" providerId="ADAL" clId="{3CA9B302-B7A9-4DF4-AD0A-FD468FAE8939}" dt="2024-12-05T00:10:31.904" v="382" actId="26606"/>
          <ac:spMkLst>
            <pc:docMk/>
            <pc:sldMk cId="3268350029" sldId="266"/>
            <ac:spMk id="15" creationId="{592DB257-3E16-4A3C-9E28-4682828127AD}"/>
          </ac:spMkLst>
        </pc:spChg>
        <pc:spChg chg="add del">
          <ac:chgData name="Ibrahim Ishaque" userId="e8ddfbe1-9125-49fb-9c7c-0d2ca92dfb46" providerId="ADAL" clId="{3CA9B302-B7A9-4DF4-AD0A-FD468FAE8939}" dt="2024-12-05T00:10:31.904" v="382" actId="26606"/>
          <ac:spMkLst>
            <pc:docMk/>
            <pc:sldMk cId="3268350029" sldId="266"/>
            <ac:spMk id="17" creationId="{487685E6-1160-459B-8C70-301404C06C23}"/>
          </ac:spMkLst>
        </pc:spChg>
        <pc:spChg chg="add del">
          <ac:chgData name="Ibrahim Ishaque" userId="e8ddfbe1-9125-49fb-9c7c-0d2ca92dfb46" providerId="ADAL" clId="{3CA9B302-B7A9-4DF4-AD0A-FD468FAE8939}" dt="2024-12-05T00:10:31.904" v="382" actId="26606"/>
          <ac:spMkLst>
            <pc:docMk/>
            <pc:sldMk cId="3268350029" sldId="266"/>
            <ac:spMk id="22" creationId="{8651CFA9-6065-4243-AC48-858E359780B1}"/>
          </ac:spMkLst>
        </pc:spChg>
        <pc:spChg chg="add del">
          <ac:chgData name="Ibrahim Ishaque" userId="e8ddfbe1-9125-49fb-9c7c-0d2ca92dfb46" providerId="ADAL" clId="{3CA9B302-B7A9-4DF4-AD0A-FD468FAE8939}" dt="2024-12-05T00:10:31.904" v="382" actId="26606"/>
          <ac:spMkLst>
            <pc:docMk/>
            <pc:sldMk cId="3268350029" sldId="266"/>
            <ac:spMk id="24" creationId="{FBC8BBE5-981E-4B0B-9654-32B5668BFF31}"/>
          </ac:spMkLst>
        </pc:spChg>
        <pc:spChg chg="add del">
          <ac:chgData name="Ibrahim Ishaque" userId="e8ddfbe1-9125-49fb-9c7c-0d2ca92dfb46" providerId="ADAL" clId="{3CA9B302-B7A9-4DF4-AD0A-FD468FAE8939}" dt="2024-12-05T00:10:31.904" v="382" actId="26606"/>
          <ac:spMkLst>
            <pc:docMk/>
            <pc:sldMk cId="3268350029" sldId="266"/>
            <ac:spMk id="26" creationId="{592DB257-3E16-4A3C-9E28-4682828127AD}"/>
          </ac:spMkLst>
        </pc:spChg>
        <pc:spChg chg="add del">
          <ac:chgData name="Ibrahim Ishaque" userId="e8ddfbe1-9125-49fb-9c7c-0d2ca92dfb46" providerId="ADAL" clId="{3CA9B302-B7A9-4DF4-AD0A-FD468FAE8939}" dt="2024-12-05T00:10:31.904" v="382" actId="26606"/>
          <ac:spMkLst>
            <pc:docMk/>
            <pc:sldMk cId="3268350029" sldId="266"/>
            <ac:spMk id="28" creationId="{487685E6-1160-459B-8C70-301404C06C23}"/>
          </ac:spMkLst>
        </pc:spChg>
        <pc:spChg chg="add del">
          <ac:chgData name="Ibrahim Ishaque" userId="e8ddfbe1-9125-49fb-9c7c-0d2ca92dfb46" providerId="ADAL" clId="{3CA9B302-B7A9-4DF4-AD0A-FD468FAE8939}" dt="2024-12-05T00:10:31.904" v="382" actId="26606"/>
          <ac:spMkLst>
            <pc:docMk/>
            <pc:sldMk cId="3268350029" sldId="266"/>
            <ac:spMk id="30" creationId="{094C9708-F6A4-4956-B261-A4A2C4DFEBF7}"/>
          </ac:spMkLst>
        </pc:spChg>
        <pc:picChg chg="add mod">
          <ac:chgData name="Ibrahim Ishaque" userId="e8ddfbe1-9125-49fb-9c7c-0d2ca92dfb46" providerId="ADAL" clId="{3CA9B302-B7A9-4DF4-AD0A-FD468FAE8939}" dt="2024-12-05T00:10:39.190" v="385" actId="1076"/>
          <ac:picMkLst>
            <pc:docMk/>
            <pc:sldMk cId="3268350029" sldId="266"/>
            <ac:picMk id="4" creationId="{74125C9B-8CF6-FB62-B7AC-083820E4CF51}"/>
          </ac:picMkLst>
        </pc:picChg>
      </pc:sldChg>
    </pc:docChg>
  </pc:docChgLst>
  <pc:docChgLst>
    <pc:chgData name="Ibrahim Ishaque" userId="e8ddfbe1-9125-49fb-9c7c-0d2ca92dfb46" providerId="ADAL" clId="{15CD69FB-748F-413F-9879-A21A4098839F}"/>
    <pc:docChg chg="undo custSel addSld delSld modSld sldOrd">
      <pc:chgData name="Ibrahim Ishaque" userId="e8ddfbe1-9125-49fb-9c7c-0d2ca92dfb46" providerId="ADAL" clId="{15CD69FB-748F-413F-9879-A21A4098839F}" dt="2024-12-11T21:44:02.347" v="451" actId="1076"/>
      <pc:docMkLst>
        <pc:docMk/>
      </pc:docMkLst>
      <pc:sldChg chg="modSp mod modNotesTx">
        <pc:chgData name="Ibrahim Ishaque" userId="e8ddfbe1-9125-49fb-9c7c-0d2ca92dfb46" providerId="ADAL" clId="{15CD69FB-748F-413F-9879-A21A4098839F}" dt="2024-12-11T21:39:26.360" v="419" actId="20577"/>
        <pc:sldMkLst>
          <pc:docMk/>
          <pc:sldMk cId="1596135526" sldId="256"/>
        </pc:sldMkLst>
        <pc:spChg chg="mod">
          <ac:chgData name="Ibrahim Ishaque" userId="e8ddfbe1-9125-49fb-9c7c-0d2ca92dfb46" providerId="ADAL" clId="{15CD69FB-748F-413F-9879-A21A4098839F}" dt="2024-12-11T21:39:26.360" v="419" actId="20577"/>
          <ac:spMkLst>
            <pc:docMk/>
            <pc:sldMk cId="1596135526" sldId="256"/>
            <ac:spMk id="2" creationId="{26CDDD79-C65E-D3F5-B32C-372E63103A1F}"/>
          </ac:spMkLst>
        </pc:spChg>
        <pc:spChg chg="mod">
          <ac:chgData name="Ibrahim Ishaque" userId="e8ddfbe1-9125-49fb-9c7c-0d2ca92dfb46" providerId="ADAL" clId="{15CD69FB-748F-413F-9879-A21A4098839F}" dt="2024-12-11T21:01:48.464" v="49" actId="20577"/>
          <ac:spMkLst>
            <pc:docMk/>
            <pc:sldMk cId="1596135526" sldId="256"/>
            <ac:spMk id="3" creationId="{31CB30C5-13EF-AC4A-CE78-EF081F10CAAD}"/>
          </ac:spMkLst>
        </pc:spChg>
      </pc:sldChg>
      <pc:sldChg chg="modSp mod modNotesTx">
        <pc:chgData name="Ibrahim Ishaque" userId="e8ddfbe1-9125-49fb-9c7c-0d2ca92dfb46" providerId="ADAL" clId="{15CD69FB-748F-413F-9879-A21A4098839F}" dt="2024-12-11T21:25:19.542" v="116" actId="20577"/>
        <pc:sldMkLst>
          <pc:docMk/>
          <pc:sldMk cId="2847448481" sldId="257"/>
        </pc:sldMkLst>
        <pc:spChg chg="mod">
          <ac:chgData name="Ibrahim Ishaque" userId="e8ddfbe1-9125-49fb-9c7c-0d2ca92dfb46" providerId="ADAL" clId="{15CD69FB-748F-413F-9879-A21A4098839F}" dt="2024-12-11T21:25:19.542" v="116" actId="20577"/>
          <ac:spMkLst>
            <pc:docMk/>
            <pc:sldMk cId="2847448481" sldId="257"/>
            <ac:spMk id="3" creationId="{977B8806-CCA9-94E3-2888-EB9650CAB951}"/>
          </ac:spMkLst>
        </pc:spChg>
      </pc:sldChg>
      <pc:sldChg chg="addSp modSp mod setBg modNotesTx">
        <pc:chgData name="Ibrahim Ishaque" userId="e8ddfbe1-9125-49fb-9c7c-0d2ca92dfb46" providerId="ADAL" clId="{15CD69FB-748F-413F-9879-A21A4098839F}" dt="2024-12-11T21:44:02.347" v="451" actId="1076"/>
        <pc:sldMkLst>
          <pc:docMk/>
          <pc:sldMk cId="3029540903" sldId="258"/>
        </pc:sldMkLst>
        <pc:spChg chg="mod">
          <ac:chgData name="Ibrahim Ishaque" userId="e8ddfbe1-9125-49fb-9c7c-0d2ca92dfb46" providerId="ADAL" clId="{15CD69FB-748F-413F-9879-A21A4098839F}" dt="2024-12-11T21:43:11.593" v="446" actId="26606"/>
          <ac:spMkLst>
            <pc:docMk/>
            <pc:sldMk cId="3029540903" sldId="258"/>
            <ac:spMk id="2" creationId="{EAFEFB36-EC65-B625-570A-9C60A105D260}"/>
          </ac:spMkLst>
        </pc:spChg>
        <pc:spChg chg="mod ord">
          <ac:chgData name="Ibrahim Ishaque" userId="e8ddfbe1-9125-49fb-9c7c-0d2ca92dfb46" providerId="ADAL" clId="{15CD69FB-748F-413F-9879-A21A4098839F}" dt="2024-12-11T21:43:11.593" v="446" actId="26606"/>
          <ac:spMkLst>
            <pc:docMk/>
            <pc:sldMk cId="3029540903" sldId="258"/>
            <ac:spMk id="3" creationId="{8D430FF3-3FF2-D27D-51C1-0E42C125E6C5}"/>
          </ac:spMkLst>
        </pc:spChg>
        <pc:spChg chg="add">
          <ac:chgData name="Ibrahim Ishaque" userId="e8ddfbe1-9125-49fb-9c7c-0d2ca92dfb46" providerId="ADAL" clId="{15CD69FB-748F-413F-9879-A21A4098839F}" dt="2024-12-11T21:43:11.593" v="446" actId="26606"/>
          <ac:spMkLst>
            <pc:docMk/>
            <pc:sldMk cId="3029540903" sldId="258"/>
            <ac:spMk id="10" creationId="{8651CFA9-6065-4243-AC48-858E359780B1}"/>
          </ac:spMkLst>
        </pc:spChg>
        <pc:spChg chg="add">
          <ac:chgData name="Ibrahim Ishaque" userId="e8ddfbe1-9125-49fb-9c7c-0d2ca92dfb46" providerId="ADAL" clId="{15CD69FB-748F-413F-9879-A21A4098839F}" dt="2024-12-11T21:43:11.593" v="446" actId="26606"/>
          <ac:spMkLst>
            <pc:docMk/>
            <pc:sldMk cId="3029540903" sldId="258"/>
            <ac:spMk id="12" creationId="{FBC8BBE5-981E-4B0B-9654-32B5668BFF31}"/>
          </ac:spMkLst>
        </pc:spChg>
        <pc:spChg chg="add">
          <ac:chgData name="Ibrahim Ishaque" userId="e8ddfbe1-9125-49fb-9c7c-0d2ca92dfb46" providerId="ADAL" clId="{15CD69FB-748F-413F-9879-A21A4098839F}" dt="2024-12-11T21:43:11.593" v="446" actId="26606"/>
          <ac:spMkLst>
            <pc:docMk/>
            <pc:sldMk cId="3029540903" sldId="258"/>
            <ac:spMk id="14" creationId="{592DB257-3E16-4A3C-9E28-4682828127AD}"/>
          </ac:spMkLst>
        </pc:spChg>
        <pc:spChg chg="add">
          <ac:chgData name="Ibrahim Ishaque" userId="e8ddfbe1-9125-49fb-9c7c-0d2ca92dfb46" providerId="ADAL" clId="{15CD69FB-748F-413F-9879-A21A4098839F}" dt="2024-12-11T21:43:11.593" v="446" actId="26606"/>
          <ac:spMkLst>
            <pc:docMk/>
            <pc:sldMk cId="3029540903" sldId="258"/>
            <ac:spMk id="16" creationId="{487685E6-1160-459B-8C70-301404C06C23}"/>
          </ac:spMkLst>
        </pc:spChg>
        <pc:spChg chg="add">
          <ac:chgData name="Ibrahim Ishaque" userId="e8ddfbe1-9125-49fb-9c7c-0d2ca92dfb46" providerId="ADAL" clId="{15CD69FB-748F-413F-9879-A21A4098839F}" dt="2024-12-11T21:43:11.593" v="446" actId="26606"/>
          <ac:spMkLst>
            <pc:docMk/>
            <pc:sldMk cId="3029540903" sldId="258"/>
            <ac:spMk id="18" creationId="{094C9708-F6A4-4956-B261-A4A2C4DFEBF7}"/>
          </ac:spMkLst>
        </pc:spChg>
        <pc:picChg chg="add mod">
          <ac:chgData name="Ibrahim Ishaque" userId="e8ddfbe1-9125-49fb-9c7c-0d2ca92dfb46" providerId="ADAL" clId="{15CD69FB-748F-413F-9879-A21A4098839F}" dt="2024-12-11T21:43:23.997" v="449" actId="1076"/>
          <ac:picMkLst>
            <pc:docMk/>
            <pc:sldMk cId="3029540903" sldId="258"/>
            <ac:picMk id="5" creationId="{DB3D46D8-FC6C-2B39-D9FF-AA5A01DC3F41}"/>
          </ac:picMkLst>
        </pc:picChg>
        <pc:picChg chg="mod">
          <ac:chgData name="Ibrahim Ishaque" userId="e8ddfbe1-9125-49fb-9c7c-0d2ca92dfb46" providerId="ADAL" clId="{15CD69FB-748F-413F-9879-A21A4098839F}" dt="2024-12-11T21:44:02.347" v="451" actId="1076"/>
          <ac:picMkLst>
            <pc:docMk/>
            <pc:sldMk cId="3029540903" sldId="258"/>
            <ac:picMk id="6" creationId="{557DC702-928E-C284-3BD9-DAF7DFF5FE73}"/>
          </ac:picMkLst>
        </pc:picChg>
      </pc:sldChg>
      <pc:sldChg chg="modSp mod modNotesTx">
        <pc:chgData name="Ibrahim Ishaque" userId="e8ddfbe1-9125-49fb-9c7c-0d2ca92dfb46" providerId="ADAL" clId="{15CD69FB-748F-413F-9879-A21A4098839F}" dt="2024-12-11T21:27:40.635" v="219"/>
        <pc:sldMkLst>
          <pc:docMk/>
          <pc:sldMk cId="3084628418" sldId="259"/>
        </pc:sldMkLst>
        <pc:spChg chg="mod">
          <ac:chgData name="Ibrahim Ishaque" userId="e8ddfbe1-9125-49fb-9c7c-0d2ca92dfb46" providerId="ADAL" clId="{15CD69FB-748F-413F-9879-A21A4098839F}" dt="2024-12-11T21:27:15.642" v="205"/>
          <ac:spMkLst>
            <pc:docMk/>
            <pc:sldMk cId="3084628418" sldId="259"/>
            <ac:spMk id="2" creationId="{1F21BA3F-BC89-1FD7-8C82-8F24CC5DB96A}"/>
          </ac:spMkLst>
        </pc:spChg>
        <pc:spChg chg="mod">
          <ac:chgData name="Ibrahim Ishaque" userId="e8ddfbe1-9125-49fb-9c7c-0d2ca92dfb46" providerId="ADAL" clId="{15CD69FB-748F-413F-9879-A21A4098839F}" dt="2024-12-11T21:27:29.028" v="218" actId="20577"/>
          <ac:spMkLst>
            <pc:docMk/>
            <pc:sldMk cId="3084628418" sldId="259"/>
            <ac:spMk id="3" creationId="{F8B71FF3-3F4B-A1C6-1248-571A77773B30}"/>
          </ac:spMkLst>
        </pc:spChg>
      </pc:sldChg>
      <pc:sldChg chg="del">
        <pc:chgData name="Ibrahim Ishaque" userId="e8ddfbe1-9125-49fb-9c7c-0d2ca92dfb46" providerId="ADAL" clId="{15CD69FB-748F-413F-9879-A21A4098839F}" dt="2024-12-11T21:26:10.666" v="165" actId="47"/>
        <pc:sldMkLst>
          <pc:docMk/>
          <pc:sldMk cId="3937950698" sldId="260"/>
        </pc:sldMkLst>
      </pc:sldChg>
      <pc:sldChg chg="del">
        <pc:chgData name="Ibrahim Ishaque" userId="e8ddfbe1-9125-49fb-9c7c-0d2ca92dfb46" providerId="ADAL" clId="{15CD69FB-748F-413F-9879-A21A4098839F}" dt="2024-12-11T21:26:06.954" v="162" actId="47"/>
        <pc:sldMkLst>
          <pc:docMk/>
          <pc:sldMk cId="3615154325" sldId="261"/>
        </pc:sldMkLst>
      </pc:sldChg>
      <pc:sldChg chg="del">
        <pc:chgData name="Ibrahim Ishaque" userId="e8ddfbe1-9125-49fb-9c7c-0d2ca92dfb46" providerId="ADAL" clId="{15CD69FB-748F-413F-9879-A21A4098839F}" dt="2024-12-11T21:29:00.842" v="265" actId="47"/>
        <pc:sldMkLst>
          <pc:docMk/>
          <pc:sldMk cId="2719821246" sldId="263"/>
        </pc:sldMkLst>
      </pc:sldChg>
      <pc:sldChg chg="addSp delSp modSp mod ord modNotesTx">
        <pc:chgData name="Ibrahim Ishaque" userId="e8ddfbe1-9125-49fb-9c7c-0d2ca92dfb46" providerId="ADAL" clId="{15CD69FB-748F-413F-9879-A21A4098839F}" dt="2024-12-11T21:35:45.175" v="360"/>
        <pc:sldMkLst>
          <pc:docMk/>
          <pc:sldMk cId="801411632" sldId="265"/>
        </pc:sldMkLst>
        <pc:spChg chg="mod">
          <ac:chgData name="Ibrahim Ishaque" userId="e8ddfbe1-9125-49fb-9c7c-0d2ca92dfb46" providerId="ADAL" clId="{15CD69FB-748F-413F-9879-A21A4098839F}" dt="2024-12-11T21:33:31.377" v="337" actId="20577"/>
          <ac:spMkLst>
            <pc:docMk/>
            <pc:sldMk cId="801411632" sldId="265"/>
            <ac:spMk id="2" creationId="{F0CFC30C-9240-E006-64DE-DC1CCEF7E074}"/>
          </ac:spMkLst>
        </pc:spChg>
        <pc:spChg chg="mod">
          <ac:chgData name="Ibrahim Ishaque" userId="e8ddfbe1-9125-49fb-9c7c-0d2ca92dfb46" providerId="ADAL" clId="{15CD69FB-748F-413F-9879-A21A4098839F}" dt="2024-12-11T21:35:30.089" v="355" actId="26606"/>
          <ac:spMkLst>
            <pc:docMk/>
            <pc:sldMk cId="801411632" sldId="265"/>
            <ac:spMk id="3" creationId="{3625B513-432A-6EB2-F3C3-E470418933D9}"/>
          </ac:spMkLst>
        </pc:spChg>
        <pc:spChg chg="del">
          <ac:chgData name="Ibrahim Ishaque" userId="e8ddfbe1-9125-49fb-9c7c-0d2ca92dfb46" providerId="ADAL" clId="{15CD69FB-748F-413F-9879-A21A4098839F}" dt="2024-12-11T21:35:30.089" v="355" actId="26606"/>
          <ac:spMkLst>
            <pc:docMk/>
            <pc:sldMk cId="801411632" sldId="265"/>
            <ac:spMk id="9" creationId="{8651CFA9-6065-4243-AC48-858E359780B1}"/>
          </ac:spMkLst>
        </pc:spChg>
        <pc:spChg chg="del">
          <ac:chgData name="Ibrahim Ishaque" userId="e8ddfbe1-9125-49fb-9c7c-0d2ca92dfb46" providerId="ADAL" clId="{15CD69FB-748F-413F-9879-A21A4098839F}" dt="2024-12-11T21:35:30.089" v="355" actId="26606"/>
          <ac:spMkLst>
            <pc:docMk/>
            <pc:sldMk cId="801411632" sldId="265"/>
            <ac:spMk id="11" creationId="{5A8C81AE-8F0D-49F3-9FB4-334B0DCDF195}"/>
          </ac:spMkLst>
        </pc:spChg>
        <pc:spChg chg="add">
          <ac:chgData name="Ibrahim Ishaque" userId="e8ddfbe1-9125-49fb-9c7c-0d2ca92dfb46" providerId="ADAL" clId="{15CD69FB-748F-413F-9879-A21A4098839F}" dt="2024-12-11T21:35:30.089" v="355" actId="26606"/>
          <ac:spMkLst>
            <pc:docMk/>
            <pc:sldMk cId="801411632" sldId="265"/>
            <ac:spMk id="20" creationId="{8651CFA9-6065-4243-AC48-858E359780B1}"/>
          </ac:spMkLst>
        </pc:spChg>
        <pc:spChg chg="add">
          <ac:chgData name="Ibrahim Ishaque" userId="e8ddfbe1-9125-49fb-9c7c-0d2ca92dfb46" providerId="ADAL" clId="{15CD69FB-748F-413F-9879-A21A4098839F}" dt="2024-12-11T21:35:30.089" v="355" actId="26606"/>
          <ac:spMkLst>
            <pc:docMk/>
            <pc:sldMk cId="801411632" sldId="265"/>
            <ac:spMk id="22" creationId="{5A8C81AE-8F0D-49F3-9FB4-334B0DCDF195}"/>
          </ac:spMkLst>
        </pc:spChg>
        <pc:picChg chg="del">
          <ac:chgData name="Ibrahim Ishaque" userId="e8ddfbe1-9125-49fb-9c7c-0d2ca92dfb46" providerId="ADAL" clId="{15CD69FB-748F-413F-9879-A21A4098839F}" dt="2024-12-11T21:35:22.981" v="354" actId="478"/>
          <ac:picMkLst>
            <pc:docMk/>
            <pc:sldMk cId="801411632" sldId="265"/>
            <ac:picMk id="4" creationId="{CC16BC47-BF0E-777F-E68B-E417F4C33BFE}"/>
          </ac:picMkLst>
        </pc:picChg>
        <pc:picChg chg="add mod">
          <ac:chgData name="Ibrahim Ishaque" userId="e8ddfbe1-9125-49fb-9c7c-0d2ca92dfb46" providerId="ADAL" clId="{15CD69FB-748F-413F-9879-A21A4098839F}" dt="2024-12-11T21:35:30.089" v="355" actId="26606"/>
          <ac:picMkLst>
            <pc:docMk/>
            <pc:sldMk cId="801411632" sldId="265"/>
            <ac:picMk id="6" creationId="{97D6438D-5602-6036-E6FD-82DF09E6D36C}"/>
          </ac:picMkLst>
        </pc:picChg>
        <pc:picChg chg="del">
          <ac:chgData name="Ibrahim Ishaque" userId="e8ddfbe1-9125-49fb-9c7c-0d2ca92dfb46" providerId="ADAL" clId="{15CD69FB-748F-413F-9879-A21A4098839F}" dt="2024-12-11T21:35:30.089" v="355" actId="26606"/>
          <ac:picMkLst>
            <pc:docMk/>
            <pc:sldMk cId="801411632" sldId="265"/>
            <ac:picMk id="13" creationId="{29DA4B2B-B54E-43B4-A1A4-EB704F7F3D41}"/>
          </ac:picMkLst>
        </pc:picChg>
        <pc:picChg chg="del">
          <ac:chgData name="Ibrahim Ishaque" userId="e8ddfbe1-9125-49fb-9c7c-0d2ca92dfb46" providerId="ADAL" clId="{15CD69FB-748F-413F-9879-A21A4098839F}" dt="2024-12-11T21:35:30.089" v="355" actId="26606"/>
          <ac:picMkLst>
            <pc:docMk/>
            <pc:sldMk cId="801411632" sldId="265"/>
            <ac:picMk id="15" creationId="{1C32610F-5445-4E12-87F6-F0591ABE7AD1}"/>
          </ac:picMkLst>
        </pc:picChg>
        <pc:picChg chg="add">
          <ac:chgData name="Ibrahim Ishaque" userId="e8ddfbe1-9125-49fb-9c7c-0d2ca92dfb46" providerId="ADAL" clId="{15CD69FB-748F-413F-9879-A21A4098839F}" dt="2024-12-11T21:35:30.089" v="355" actId="26606"/>
          <ac:picMkLst>
            <pc:docMk/>
            <pc:sldMk cId="801411632" sldId="265"/>
            <ac:picMk id="24" creationId="{29DA4B2B-B54E-43B4-A1A4-EB704F7F3D41}"/>
          </ac:picMkLst>
        </pc:picChg>
        <pc:picChg chg="add">
          <ac:chgData name="Ibrahim Ishaque" userId="e8ddfbe1-9125-49fb-9c7c-0d2ca92dfb46" providerId="ADAL" clId="{15CD69FB-748F-413F-9879-A21A4098839F}" dt="2024-12-11T21:35:30.089" v="355" actId="26606"/>
          <ac:picMkLst>
            <pc:docMk/>
            <pc:sldMk cId="801411632" sldId="265"/>
            <ac:picMk id="26" creationId="{1C32610F-5445-4E12-87F6-F0591ABE7AD1}"/>
          </ac:picMkLst>
        </pc:picChg>
      </pc:sldChg>
      <pc:sldChg chg="del">
        <pc:chgData name="Ibrahim Ishaque" userId="e8ddfbe1-9125-49fb-9c7c-0d2ca92dfb46" providerId="ADAL" clId="{15CD69FB-748F-413F-9879-A21A4098839F}" dt="2024-12-11T21:26:11.381" v="166" actId="47"/>
        <pc:sldMkLst>
          <pc:docMk/>
          <pc:sldMk cId="3268350029" sldId="266"/>
        </pc:sldMkLst>
      </pc:sldChg>
      <pc:sldChg chg="modSp add mod modNotesTx">
        <pc:chgData name="Ibrahim Ishaque" userId="e8ddfbe1-9125-49fb-9c7c-0d2ca92dfb46" providerId="ADAL" clId="{15CD69FB-748F-413F-9879-A21A4098839F}" dt="2024-12-11T21:26:54.791" v="191"/>
        <pc:sldMkLst>
          <pc:docMk/>
          <pc:sldMk cId="4280408200" sldId="267"/>
        </pc:sldMkLst>
        <pc:spChg chg="mod">
          <ac:chgData name="Ibrahim Ishaque" userId="e8ddfbe1-9125-49fb-9c7c-0d2ca92dfb46" providerId="ADAL" clId="{15CD69FB-748F-413F-9879-A21A4098839F}" dt="2024-12-11T21:26:27.976" v="175" actId="20577"/>
          <ac:spMkLst>
            <pc:docMk/>
            <pc:sldMk cId="4280408200" sldId="267"/>
            <ac:spMk id="2" creationId="{C1DCB21D-D9C8-6272-965A-FC8D5FE0EA10}"/>
          </ac:spMkLst>
        </pc:spChg>
        <pc:spChg chg="mod">
          <ac:chgData name="Ibrahim Ishaque" userId="e8ddfbe1-9125-49fb-9c7c-0d2ca92dfb46" providerId="ADAL" clId="{15CD69FB-748F-413F-9879-A21A4098839F}" dt="2024-12-11T21:26:47.190" v="190" actId="20577"/>
          <ac:spMkLst>
            <pc:docMk/>
            <pc:sldMk cId="4280408200" sldId="267"/>
            <ac:spMk id="3" creationId="{21D01C52-2575-8325-56D4-62560A3503C8}"/>
          </ac:spMkLst>
        </pc:spChg>
      </pc:sldChg>
      <pc:sldChg chg="modSp add mod modNotesTx">
        <pc:chgData name="Ibrahim Ishaque" userId="e8ddfbe1-9125-49fb-9c7c-0d2ca92dfb46" providerId="ADAL" clId="{15CD69FB-748F-413F-9879-A21A4098839F}" dt="2024-12-11T21:28:15.619" v="249"/>
        <pc:sldMkLst>
          <pc:docMk/>
          <pc:sldMk cId="2381330566" sldId="268"/>
        </pc:sldMkLst>
        <pc:spChg chg="mod">
          <ac:chgData name="Ibrahim Ishaque" userId="e8ddfbe1-9125-49fb-9c7c-0d2ca92dfb46" providerId="ADAL" clId="{15CD69FB-748F-413F-9879-A21A4098839F}" dt="2024-12-11T21:27:53.987" v="235"/>
          <ac:spMkLst>
            <pc:docMk/>
            <pc:sldMk cId="2381330566" sldId="268"/>
            <ac:spMk id="2" creationId="{629B1816-4C3B-8C23-8069-7EC25AFA19FD}"/>
          </ac:spMkLst>
        </pc:spChg>
        <pc:spChg chg="mod">
          <ac:chgData name="Ibrahim Ishaque" userId="e8ddfbe1-9125-49fb-9c7c-0d2ca92dfb46" providerId="ADAL" clId="{15CD69FB-748F-413F-9879-A21A4098839F}" dt="2024-12-11T21:28:10.755" v="248" actId="20577"/>
          <ac:spMkLst>
            <pc:docMk/>
            <pc:sldMk cId="2381330566" sldId="268"/>
            <ac:spMk id="3" creationId="{6705C88F-BCA4-1AF6-83AD-FE87C140D26A}"/>
          </ac:spMkLst>
        </pc:spChg>
      </pc:sldChg>
      <pc:sldChg chg="modSp add mod modNotesTx">
        <pc:chgData name="Ibrahim Ishaque" userId="e8ddfbe1-9125-49fb-9c7c-0d2ca92dfb46" providerId="ADAL" clId="{15CD69FB-748F-413F-9879-A21A4098839F}" dt="2024-12-11T21:41:17.467" v="442" actId="20577"/>
        <pc:sldMkLst>
          <pc:docMk/>
          <pc:sldMk cId="2159395801" sldId="269"/>
        </pc:sldMkLst>
        <pc:spChg chg="mod">
          <ac:chgData name="Ibrahim Ishaque" userId="e8ddfbe1-9125-49fb-9c7c-0d2ca92dfb46" providerId="ADAL" clId="{15CD69FB-748F-413F-9879-A21A4098839F}" dt="2024-12-11T21:28:23.823" v="250"/>
          <ac:spMkLst>
            <pc:docMk/>
            <pc:sldMk cId="2159395801" sldId="269"/>
            <ac:spMk id="2" creationId="{24D843C3-8955-A6C1-68F0-5D1372B35653}"/>
          </ac:spMkLst>
        </pc:spChg>
        <pc:spChg chg="mod">
          <ac:chgData name="Ibrahim Ishaque" userId="e8ddfbe1-9125-49fb-9c7c-0d2ca92dfb46" providerId="ADAL" clId="{15CD69FB-748F-413F-9879-A21A4098839F}" dt="2024-12-11T21:41:17.467" v="442" actId="20577"/>
          <ac:spMkLst>
            <pc:docMk/>
            <pc:sldMk cId="2159395801" sldId="269"/>
            <ac:spMk id="3" creationId="{6BA10C64-3D06-A1A7-4ACE-B3E09C6CCBB3}"/>
          </ac:spMkLst>
        </pc:spChg>
      </pc:sldChg>
      <pc:sldChg chg="modSp add mod modNotesTx">
        <pc:chgData name="Ibrahim Ishaque" userId="e8ddfbe1-9125-49fb-9c7c-0d2ca92dfb46" providerId="ADAL" clId="{15CD69FB-748F-413F-9879-A21A4098839F}" dt="2024-12-11T21:30:20.884" v="307" actId="20577"/>
        <pc:sldMkLst>
          <pc:docMk/>
          <pc:sldMk cId="38954297" sldId="270"/>
        </pc:sldMkLst>
        <pc:spChg chg="mod">
          <ac:chgData name="Ibrahim Ishaque" userId="e8ddfbe1-9125-49fb-9c7c-0d2ca92dfb46" providerId="ADAL" clId="{15CD69FB-748F-413F-9879-A21A4098839F}" dt="2024-12-11T21:29:15.638" v="269"/>
          <ac:spMkLst>
            <pc:docMk/>
            <pc:sldMk cId="38954297" sldId="270"/>
            <ac:spMk id="2" creationId="{A936EA61-6B50-B53F-965C-F38BE456D058}"/>
          </ac:spMkLst>
        </pc:spChg>
        <pc:spChg chg="mod">
          <ac:chgData name="Ibrahim Ishaque" userId="e8ddfbe1-9125-49fb-9c7c-0d2ca92dfb46" providerId="ADAL" clId="{15CD69FB-748F-413F-9879-A21A4098839F}" dt="2024-12-11T21:29:58.095" v="291" actId="15"/>
          <ac:spMkLst>
            <pc:docMk/>
            <pc:sldMk cId="38954297" sldId="270"/>
            <ac:spMk id="3" creationId="{1B2128F9-25DB-B4F3-8EB3-3ECE9210A8C9}"/>
          </ac:spMkLst>
        </pc:spChg>
      </pc:sldChg>
      <pc:sldChg chg="addSp delSp modSp add mod setBg modNotesTx">
        <pc:chgData name="Ibrahim Ishaque" userId="e8ddfbe1-9125-49fb-9c7c-0d2ca92dfb46" providerId="ADAL" clId="{15CD69FB-748F-413F-9879-A21A4098839F}" dt="2024-12-11T21:38:03.555" v="394" actId="1076"/>
        <pc:sldMkLst>
          <pc:docMk/>
          <pc:sldMk cId="2465198851" sldId="271"/>
        </pc:sldMkLst>
        <pc:spChg chg="mod">
          <ac:chgData name="Ibrahim Ishaque" userId="e8ddfbe1-9125-49fb-9c7c-0d2ca92dfb46" providerId="ADAL" clId="{15CD69FB-748F-413F-9879-A21A4098839F}" dt="2024-12-11T21:37:07.460" v="381" actId="27636"/>
          <ac:spMkLst>
            <pc:docMk/>
            <pc:sldMk cId="2465198851" sldId="271"/>
            <ac:spMk id="2" creationId="{E2C213BC-34D6-6077-1C05-AC699C6D2A49}"/>
          </ac:spMkLst>
        </pc:spChg>
        <pc:spChg chg="del mod">
          <ac:chgData name="Ibrahim Ishaque" userId="e8ddfbe1-9125-49fb-9c7c-0d2ca92dfb46" providerId="ADAL" clId="{15CD69FB-748F-413F-9879-A21A4098839F}" dt="2024-12-11T21:36:44.505" v="368" actId="931"/>
          <ac:spMkLst>
            <pc:docMk/>
            <pc:sldMk cId="2465198851" sldId="271"/>
            <ac:spMk id="3" creationId="{D40207F9-019D-BAA1-7022-A83380E02D46}"/>
          </ac:spMkLst>
        </pc:spChg>
        <pc:spChg chg="add">
          <ac:chgData name="Ibrahim Ishaque" userId="e8ddfbe1-9125-49fb-9c7c-0d2ca92dfb46" providerId="ADAL" clId="{15CD69FB-748F-413F-9879-A21A4098839F}" dt="2024-12-11T21:37:02.697" v="379" actId="26606"/>
          <ac:spMkLst>
            <pc:docMk/>
            <pc:sldMk cId="2465198851" sldId="271"/>
            <ac:spMk id="14" creationId="{0BABF38A-8A0D-492E-BD20-6CF4D46B50BD}"/>
          </ac:spMkLst>
        </pc:spChg>
        <pc:spChg chg="add">
          <ac:chgData name="Ibrahim Ishaque" userId="e8ddfbe1-9125-49fb-9c7c-0d2ca92dfb46" providerId="ADAL" clId="{15CD69FB-748F-413F-9879-A21A4098839F}" dt="2024-12-11T21:37:02.697" v="379" actId="26606"/>
          <ac:spMkLst>
            <pc:docMk/>
            <pc:sldMk cId="2465198851" sldId="271"/>
            <ac:spMk id="18" creationId="{729F2144-48B7-4730-955E-365ECED3ABE0}"/>
          </ac:spMkLst>
        </pc:spChg>
        <pc:spChg chg="add">
          <ac:chgData name="Ibrahim Ishaque" userId="e8ddfbe1-9125-49fb-9c7c-0d2ca92dfb46" providerId="ADAL" clId="{15CD69FB-748F-413F-9879-A21A4098839F}" dt="2024-12-11T21:37:02.697" v="379" actId="26606"/>
          <ac:spMkLst>
            <pc:docMk/>
            <pc:sldMk cId="2465198851" sldId="271"/>
            <ac:spMk id="20" creationId="{E765FF50-D2F9-4A4F-86ED-F101E172BA93}"/>
          </ac:spMkLst>
        </pc:spChg>
        <pc:picChg chg="add mod ord">
          <ac:chgData name="Ibrahim Ishaque" userId="e8ddfbe1-9125-49fb-9c7c-0d2ca92dfb46" providerId="ADAL" clId="{15CD69FB-748F-413F-9879-A21A4098839F}" dt="2024-12-11T21:37:35.703" v="389" actId="1076"/>
          <ac:picMkLst>
            <pc:docMk/>
            <pc:sldMk cId="2465198851" sldId="271"/>
            <ac:picMk id="5" creationId="{3279F824-E8F2-66C7-129F-A1C2D1DAE061}"/>
          </ac:picMkLst>
        </pc:picChg>
        <pc:picChg chg="add mod">
          <ac:chgData name="Ibrahim Ishaque" userId="e8ddfbe1-9125-49fb-9c7c-0d2ca92dfb46" providerId="ADAL" clId="{15CD69FB-748F-413F-9879-A21A4098839F}" dt="2024-12-11T21:38:03.555" v="394" actId="1076"/>
          <ac:picMkLst>
            <pc:docMk/>
            <pc:sldMk cId="2465198851" sldId="271"/>
            <ac:picMk id="7" creationId="{24C47D21-99BE-457A-DDDE-CE232133D8AF}"/>
          </ac:picMkLst>
        </pc:picChg>
        <pc:picChg chg="add mod">
          <ac:chgData name="Ibrahim Ishaque" userId="e8ddfbe1-9125-49fb-9c7c-0d2ca92dfb46" providerId="ADAL" clId="{15CD69FB-748F-413F-9879-A21A4098839F}" dt="2024-12-11T21:38:00.290" v="393" actId="1076"/>
          <ac:picMkLst>
            <pc:docMk/>
            <pc:sldMk cId="2465198851" sldId="271"/>
            <ac:picMk id="9" creationId="{D091B0AB-B32E-0390-1727-EAC8F67C9272}"/>
          </ac:picMkLst>
        </pc:picChg>
        <pc:picChg chg="add">
          <ac:chgData name="Ibrahim Ishaque" userId="e8ddfbe1-9125-49fb-9c7c-0d2ca92dfb46" providerId="ADAL" clId="{15CD69FB-748F-413F-9879-A21A4098839F}" dt="2024-12-11T21:37:02.697" v="379" actId="26606"/>
          <ac:picMkLst>
            <pc:docMk/>
            <pc:sldMk cId="2465198851" sldId="271"/>
            <ac:picMk id="16" creationId="{1CB7E8AE-A3AC-4BB7-A5C6-F00EC697B265}"/>
          </ac:picMkLst>
        </pc:picChg>
        <pc:picChg chg="add">
          <ac:chgData name="Ibrahim Ishaque" userId="e8ddfbe1-9125-49fb-9c7c-0d2ca92dfb46" providerId="ADAL" clId="{15CD69FB-748F-413F-9879-A21A4098839F}" dt="2024-12-11T21:37:02.697" v="379" actId="26606"/>
          <ac:picMkLst>
            <pc:docMk/>
            <pc:sldMk cId="2465198851" sldId="271"/>
            <ac:picMk id="22" creationId="{FFECA84E-1776-4B03-9261-CF74A291DF06}"/>
          </ac:picMkLst>
        </pc:picChg>
        <pc:picChg chg="add">
          <ac:chgData name="Ibrahim Ishaque" userId="e8ddfbe1-9125-49fb-9c7c-0d2ca92dfb46" providerId="ADAL" clId="{15CD69FB-748F-413F-9879-A21A4098839F}" dt="2024-12-11T21:37:02.697" v="379" actId="26606"/>
          <ac:picMkLst>
            <pc:docMk/>
            <pc:sldMk cId="2465198851" sldId="271"/>
            <ac:picMk id="24" creationId="{2BFFF490-82EC-4000-BB36-A67FD39E3AD1}"/>
          </ac:picMkLst>
        </pc:picChg>
      </pc:sldChg>
      <pc:sldChg chg="add del">
        <pc:chgData name="Ibrahim Ishaque" userId="e8ddfbe1-9125-49fb-9c7c-0d2ca92dfb46" providerId="ADAL" clId="{15CD69FB-748F-413F-9879-A21A4098839F}" dt="2024-12-11T21:36:25.172" v="365" actId="47"/>
        <pc:sldMkLst>
          <pc:docMk/>
          <pc:sldMk cId="393905684" sldId="272"/>
        </pc:sldMkLst>
      </pc:sldChg>
      <pc:sldChg chg="addSp delSp modSp add mod setBg modNotesTx">
        <pc:chgData name="Ibrahim Ishaque" userId="e8ddfbe1-9125-49fb-9c7c-0d2ca92dfb46" providerId="ADAL" clId="{15CD69FB-748F-413F-9879-A21A4098839F}" dt="2024-12-11T21:40:15.935" v="423" actId="1076"/>
        <pc:sldMkLst>
          <pc:docMk/>
          <pc:sldMk cId="2346433938" sldId="273"/>
        </pc:sldMkLst>
        <pc:spChg chg="mod">
          <ac:chgData name="Ibrahim Ishaque" userId="e8ddfbe1-9125-49fb-9c7c-0d2ca92dfb46" providerId="ADAL" clId="{15CD69FB-748F-413F-9879-A21A4098839F}" dt="2024-12-11T21:38:37.350" v="406" actId="27636"/>
          <ac:spMkLst>
            <pc:docMk/>
            <pc:sldMk cId="2346433938" sldId="273"/>
            <ac:spMk id="2" creationId="{60D6C117-2520-476A-AB1B-91877341A315}"/>
          </ac:spMkLst>
        </pc:spChg>
        <pc:spChg chg="del mod">
          <ac:chgData name="Ibrahim Ishaque" userId="e8ddfbe1-9125-49fb-9c7c-0d2ca92dfb46" providerId="ADAL" clId="{15CD69FB-748F-413F-9879-A21A4098839F}" dt="2024-12-11T21:37:56.459" v="391" actId="478"/>
          <ac:spMkLst>
            <pc:docMk/>
            <pc:sldMk cId="2346433938" sldId="273"/>
            <ac:spMk id="3" creationId="{F0FC98FF-42F6-B0D9-1F28-C62D47DFD376}"/>
          </ac:spMkLst>
        </pc:spChg>
        <pc:spChg chg="add">
          <ac:chgData name="Ibrahim Ishaque" userId="e8ddfbe1-9125-49fb-9c7c-0d2ca92dfb46" providerId="ADAL" clId="{15CD69FB-748F-413F-9879-A21A4098839F}" dt="2024-12-11T21:38:33.875" v="404" actId="26606"/>
          <ac:spMkLst>
            <pc:docMk/>
            <pc:sldMk cId="2346433938" sldId="273"/>
            <ac:spMk id="16" creationId="{0BABF38A-8A0D-492E-BD20-6CF4D46B50BD}"/>
          </ac:spMkLst>
        </pc:spChg>
        <pc:spChg chg="add">
          <ac:chgData name="Ibrahim Ishaque" userId="e8ddfbe1-9125-49fb-9c7c-0d2ca92dfb46" providerId="ADAL" clId="{15CD69FB-748F-413F-9879-A21A4098839F}" dt="2024-12-11T21:38:33.875" v="404" actId="26606"/>
          <ac:spMkLst>
            <pc:docMk/>
            <pc:sldMk cId="2346433938" sldId="273"/>
            <ac:spMk id="20" creationId="{729F2144-48B7-4730-955E-365ECED3ABE0}"/>
          </ac:spMkLst>
        </pc:spChg>
        <pc:spChg chg="add">
          <ac:chgData name="Ibrahim Ishaque" userId="e8ddfbe1-9125-49fb-9c7c-0d2ca92dfb46" providerId="ADAL" clId="{15CD69FB-748F-413F-9879-A21A4098839F}" dt="2024-12-11T21:38:33.875" v="404" actId="26606"/>
          <ac:spMkLst>
            <pc:docMk/>
            <pc:sldMk cId="2346433938" sldId="273"/>
            <ac:spMk id="22" creationId="{E765FF50-D2F9-4A4F-86ED-F101E172BA93}"/>
          </ac:spMkLst>
        </pc:spChg>
        <pc:picChg chg="add mod ord">
          <ac:chgData name="Ibrahim Ishaque" userId="e8ddfbe1-9125-49fb-9c7c-0d2ca92dfb46" providerId="ADAL" clId="{15CD69FB-748F-413F-9879-A21A4098839F}" dt="2024-12-11T21:40:15.935" v="423" actId="1076"/>
          <ac:picMkLst>
            <pc:docMk/>
            <pc:sldMk cId="2346433938" sldId="273"/>
            <ac:picMk id="5" creationId="{491F663A-A042-8E5E-AC97-247F0EA620E3}"/>
          </ac:picMkLst>
        </pc:picChg>
        <pc:picChg chg="add mod ord">
          <ac:chgData name="Ibrahim Ishaque" userId="e8ddfbe1-9125-49fb-9c7c-0d2ca92dfb46" providerId="ADAL" clId="{15CD69FB-748F-413F-9879-A21A4098839F}" dt="2024-12-11T21:40:12.678" v="422" actId="1076"/>
          <ac:picMkLst>
            <pc:docMk/>
            <pc:sldMk cId="2346433938" sldId="273"/>
            <ac:picMk id="7" creationId="{8259E009-3D52-A566-5346-32FD35610474}"/>
          </ac:picMkLst>
        </pc:picChg>
        <pc:picChg chg="add mod ord">
          <ac:chgData name="Ibrahim Ishaque" userId="e8ddfbe1-9125-49fb-9c7c-0d2ca92dfb46" providerId="ADAL" clId="{15CD69FB-748F-413F-9879-A21A4098839F}" dt="2024-12-11T21:40:05.913" v="420" actId="1076"/>
          <ac:picMkLst>
            <pc:docMk/>
            <pc:sldMk cId="2346433938" sldId="273"/>
            <ac:picMk id="9" creationId="{4C2528FA-C01B-AA16-58D7-CAF35410698D}"/>
          </ac:picMkLst>
        </pc:picChg>
        <pc:picChg chg="add mod ord">
          <ac:chgData name="Ibrahim Ishaque" userId="e8ddfbe1-9125-49fb-9c7c-0d2ca92dfb46" providerId="ADAL" clId="{15CD69FB-748F-413F-9879-A21A4098839F}" dt="2024-12-11T21:39:01.150" v="412" actId="166"/>
          <ac:picMkLst>
            <pc:docMk/>
            <pc:sldMk cId="2346433938" sldId="273"/>
            <ac:picMk id="11" creationId="{C70B2E99-BC8B-CF5C-EE6F-7CBBA8818AEC}"/>
          </ac:picMkLst>
        </pc:picChg>
        <pc:picChg chg="add">
          <ac:chgData name="Ibrahim Ishaque" userId="e8ddfbe1-9125-49fb-9c7c-0d2ca92dfb46" providerId="ADAL" clId="{15CD69FB-748F-413F-9879-A21A4098839F}" dt="2024-12-11T21:38:33.875" v="404" actId="26606"/>
          <ac:picMkLst>
            <pc:docMk/>
            <pc:sldMk cId="2346433938" sldId="273"/>
            <ac:picMk id="18" creationId="{1CB7E8AE-A3AC-4BB7-A5C6-F00EC697B265}"/>
          </ac:picMkLst>
        </pc:picChg>
        <pc:picChg chg="add">
          <ac:chgData name="Ibrahim Ishaque" userId="e8ddfbe1-9125-49fb-9c7c-0d2ca92dfb46" providerId="ADAL" clId="{15CD69FB-748F-413F-9879-A21A4098839F}" dt="2024-12-11T21:38:33.875" v="404" actId="26606"/>
          <ac:picMkLst>
            <pc:docMk/>
            <pc:sldMk cId="2346433938" sldId="273"/>
            <ac:picMk id="24" creationId="{FFECA84E-1776-4B03-9261-CF74A291DF06}"/>
          </ac:picMkLst>
        </pc:picChg>
        <pc:picChg chg="add">
          <ac:chgData name="Ibrahim Ishaque" userId="e8ddfbe1-9125-49fb-9c7c-0d2ca92dfb46" providerId="ADAL" clId="{15CD69FB-748F-413F-9879-A21A4098839F}" dt="2024-12-11T21:38:33.875" v="404" actId="26606"/>
          <ac:picMkLst>
            <pc:docMk/>
            <pc:sldMk cId="2346433938" sldId="273"/>
            <ac:picMk id="26" creationId="{2BFFF490-82EC-4000-BB36-A67FD39E3AD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6155B6-89A6-4191-AD75-5B0F68B7BD0E}" type="datetimeFigureOut">
              <a:rPr lang="nl-NL" smtClean="0"/>
              <a:t>12-12-2024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0E388-B6ED-441B-8079-2717FB108333}" type="slidenum">
              <a:rPr lang="nl-NL" smtClean="0"/>
              <a:t>‹nr.›</a:t>
            </a:fld>
            <a:endParaRPr lang="nl-NL"/>
          </a:p>
        </p:txBody>
      </p:sp>
    </p:spTree>
    <p:extLst>
      <p:ext uri="{BB962C8B-B14F-4D97-AF65-F5344CB8AC3E}">
        <p14:creationId xmlns:p14="http://schemas.microsoft.com/office/powerpoint/2010/main" val="1978842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Welkom bij onze presentatie over de eerste versie van de prototypes voor </a:t>
            </a:r>
            <a:r>
              <a:rPr lang="nl-NL" err="1"/>
              <a:t>MobiFree</a:t>
            </a:r>
            <a:r>
              <a:rPr lang="nl-NL"/>
              <a:t>. Vandaag laten we zien wat we de afgelopen 2 weken hebben gedaan en presenteren we onze eerste uitgewerkte </a:t>
            </a:r>
            <a:r>
              <a:rPr lang="nl-NL" err="1"/>
              <a:t>protype</a:t>
            </a:r>
            <a:r>
              <a:rPr lang="nl-NL"/>
              <a:t>. We kijken uit naar jullie feedback en vragen. Laten we beginnen met de agenda.</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a:t>
            </a:fld>
            <a:endParaRPr lang="nl-NL"/>
          </a:p>
        </p:txBody>
      </p:sp>
    </p:spTree>
    <p:extLst>
      <p:ext uri="{BB962C8B-B14F-4D97-AF65-F5344CB8AC3E}">
        <p14:creationId xmlns:p14="http://schemas.microsoft.com/office/powerpoint/2010/main" val="2277317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komende weken gaan we verder met het verfijnen van de prototypes. We zullen feedback van jullie en mogelijk eindgebruikers gebruiken om de functionaliteiten te verbeteren. Ook willen we de prototypes uitbreiden in </a:t>
            </a:r>
            <a:r>
              <a:rPr lang="nl-NL" dirty="0" err="1"/>
              <a:t>Figma</a:t>
            </a:r>
            <a:r>
              <a:rPr lang="nl-NL" dirty="0"/>
              <a:t>, zodat we de volledige </a:t>
            </a:r>
            <a:r>
              <a:rPr lang="nl-NL" dirty="0" err="1"/>
              <a:t>gebruikersflows</a:t>
            </a:r>
            <a:r>
              <a:rPr lang="nl-NL" dirty="0"/>
              <a:t> kunnen tonen. Het doel is om steeds dichter bij een </a:t>
            </a:r>
            <a:r>
              <a:rPr lang="nl-NL" dirty="0" err="1"/>
              <a:t>klikbaar</a:t>
            </a:r>
            <a:r>
              <a:rPr lang="nl-NL" dirty="0"/>
              <a:t> prototype te komen dat duidelijk laat zien hoe de appwinkel zou werken. We willen ook verder denken over ons businessmodel, dit houdt in dat we meer gaan denken over waar de financiën van de scans vandaan komt en wat daar de mogelijkheden in zijn.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10</a:t>
            </a:fld>
            <a:endParaRPr lang="nl-NL"/>
          </a:p>
        </p:txBody>
      </p:sp>
    </p:spTree>
    <p:extLst>
      <p:ext uri="{BB962C8B-B14F-4D97-AF65-F5344CB8AC3E}">
        <p14:creationId xmlns:p14="http://schemas.microsoft.com/office/powerpoint/2010/main" val="1793919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29CD8-E3B9-28A9-3F24-C7F63C1B389C}"/>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B05709D2-D940-7C07-3924-90D3EE809A4C}"/>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8B4241B7-F828-8061-7B59-2B3E50288845}"/>
              </a:ext>
            </a:extLst>
          </p:cNvPr>
          <p:cNvSpPr>
            <a:spLocks noGrp="1"/>
          </p:cNvSpPr>
          <p:nvPr>
            <p:ph type="body" idx="1"/>
          </p:nvPr>
        </p:nvSpPr>
        <p:spPr/>
        <p:txBody>
          <a:bodyPr/>
          <a:lstStyle/>
          <a:p>
            <a:r>
              <a:rPr lang="nl-NL"/>
              <a:t>We sluiten de presentatie af met ruimte voor vragen en feedback. Wat vinden jullie van de eerste versie van onze prototypes? Zijn er dingen die we verder moeten uitwerken of verbeteren? We horen graag jullie inzichten.</a:t>
            </a:r>
          </a:p>
        </p:txBody>
      </p:sp>
      <p:sp>
        <p:nvSpPr>
          <p:cNvPr id="4" name="Tijdelijke aanduiding voor dianummer 3">
            <a:extLst>
              <a:ext uri="{FF2B5EF4-FFF2-40B4-BE49-F238E27FC236}">
                <a16:creationId xmlns:a16="http://schemas.microsoft.com/office/drawing/2014/main" id="{63843466-FE25-5585-3653-E76CBD0FC42C}"/>
              </a:ext>
            </a:extLst>
          </p:cNvPr>
          <p:cNvSpPr>
            <a:spLocks noGrp="1"/>
          </p:cNvSpPr>
          <p:nvPr>
            <p:ph type="sldNum" sz="quarter" idx="5"/>
          </p:nvPr>
        </p:nvSpPr>
        <p:spPr/>
        <p:txBody>
          <a:bodyPr/>
          <a:lstStyle/>
          <a:p>
            <a:fld id="{0060E388-B6ED-441B-8079-2717FB108333}" type="slidenum">
              <a:rPr lang="nl-NL" smtClean="0"/>
              <a:t>11</a:t>
            </a:fld>
            <a:endParaRPr lang="nl-NL"/>
          </a:p>
        </p:txBody>
      </p:sp>
    </p:spTree>
    <p:extLst>
      <p:ext uri="{BB962C8B-B14F-4D97-AF65-F5344CB8AC3E}">
        <p14:creationId xmlns:p14="http://schemas.microsoft.com/office/powerpoint/2010/main" val="1975962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Hier is de agenda voor vandaag. We starten met een korte introductie en gaan daarna terugblikken op wat we vorige week hebben gepresenteerd. Daarna bespreken we wat we deze week hebben gedaan, inclusief de eerste versie van de prototypes. We sluiten af met ruimte voor vragen en feedback.</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2</a:t>
            </a:fld>
            <a:endParaRPr lang="nl-NL"/>
          </a:p>
        </p:txBody>
      </p:sp>
    </p:spTree>
    <p:extLst>
      <p:ext uri="{BB962C8B-B14F-4D97-AF65-F5344CB8AC3E}">
        <p14:creationId xmlns:p14="http://schemas.microsoft.com/office/powerpoint/2010/main" val="1584435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a:t>Vorige week hebben we een </a:t>
            </a:r>
            <a:r>
              <a:rPr lang="nl-NL" err="1"/>
              <a:t>proof</a:t>
            </a:r>
            <a:r>
              <a:rPr lang="nl-NL"/>
              <a:t> of concept gepresenteerd. Dit begon met interviews met gebruikers, zoals Joop en Herma, om te begrijpen wat zij nodig hebben in een appwinkel. We kwamen met drie ideeën: App Pakketten, Public Stack Scan en </a:t>
            </a:r>
            <a:r>
              <a:rPr lang="nl-NL" err="1"/>
              <a:t>Beta</a:t>
            </a:r>
            <a:r>
              <a:rPr lang="nl-NL"/>
              <a:t> Testen. Op basis van feedback hebben we de eerste twee ideeën gekozen om verder uit te werken.</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3</a:t>
            </a:fld>
            <a:endParaRPr lang="nl-NL"/>
          </a:p>
        </p:txBody>
      </p:sp>
    </p:spTree>
    <p:extLst>
      <p:ext uri="{BB962C8B-B14F-4D97-AF65-F5344CB8AC3E}">
        <p14:creationId xmlns:p14="http://schemas.microsoft.com/office/powerpoint/2010/main" val="33716246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B13939-23B1-46A6-9F23-D26404A92F3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146FB311-3946-1A13-6130-5E5D2AF6CBEF}"/>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EF587680-D219-CACB-981B-857E2094131E}"/>
              </a:ext>
            </a:extLst>
          </p:cNvPr>
          <p:cNvSpPr>
            <a:spLocks noGrp="1"/>
          </p:cNvSpPr>
          <p:nvPr>
            <p:ph type="body" idx="1"/>
          </p:nvPr>
        </p:nvSpPr>
        <p:spPr/>
        <p:txBody>
          <a:bodyPr/>
          <a:lstStyle/>
          <a:p>
            <a:r>
              <a:rPr lang="nl-NL"/>
              <a:t>Deze week hebben we onze focus gelegd op het maken van de eerste versie van de prototypes. We hebben nagedacht over de processen achter de functies en deze vertaald naar </a:t>
            </a:r>
            <a:r>
              <a:rPr lang="nl-NL" err="1"/>
              <a:t>wireframes</a:t>
            </a:r>
            <a:r>
              <a:rPr lang="nl-NL"/>
              <a:t> in </a:t>
            </a:r>
            <a:r>
              <a:rPr lang="nl-NL" err="1"/>
              <a:t>Figma</a:t>
            </a:r>
            <a:r>
              <a:rPr lang="nl-NL"/>
              <a:t>. Dit was een belangrijke stap om onze ideeën visueel en tastbaar te maken.</a:t>
            </a:r>
          </a:p>
        </p:txBody>
      </p:sp>
      <p:sp>
        <p:nvSpPr>
          <p:cNvPr id="4" name="Tijdelijke aanduiding voor dianummer 3">
            <a:extLst>
              <a:ext uri="{FF2B5EF4-FFF2-40B4-BE49-F238E27FC236}">
                <a16:creationId xmlns:a16="http://schemas.microsoft.com/office/drawing/2014/main" id="{8512C2BB-1885-0F98-1129-D72F32A613C6}"/>
              </a:ext>
            </a:extLst>
          </p:cNvPr>
          <p:cNvSpPr>
            <a:spLocks noGrp="1"/>
          </p:cNvSpPr>
          <p:nvPr>
            <p:ph type="sldNum" sz="quarter" idx="5"/>
          </p:nvPr>
        </p:nvSpPr>
        <p:spPr/>
        <p:txBody>
          <a:bodyPr/>
          <a:lstStyle/>
          <a:p>
            <a:fld id="{0060E388-B6ED-441B-8079-2717FB108333}" type="slidenum">
              <a:rPr lang="nl-NL" smtClean="0"/>
              <a:t>4</a:t>
            </a:fld>
            <a:endParaRPr lang="nl-NL"/>
          </a:p>
        </p:txBody>
      </p:sp>
    </p:spTree>
    <p:extLst>
      <p:ext uri="{BB962C8B-B14F-4D97-AF65-F5344CB8AC3E}">
        <p14:creationId xmlns:p14="http://schemas.microsoft.com/office/powerpoint/2010/main" val="2937601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Hier zien jullie het prototype van de functie App Pakketten. Gebruikers kunnen kiezen uit een standaardpakket of een pakket personaliseren met apps die aansluiten op hun werk. Gemeentes kunnen vervolgens zelf pakketten samenstellen of bestaande pakketten goedkeuren om werknemers toegang te geven. Het doel is om tijd te besparen en ambtenaren eenvoudig toegang te geven tot de juiste tools. Dit ontwerp maakt het proces efficiënt en gebruiksvriendelijk.</a:t>
            </a:r>
          </a:p>
        </p:txBody>
      </p:sp>
      <p:sp>
        <p:nvSpPr>
          <p:cNvPr id="4" name="Tijdelijke aanduiding voor dianummer 3"/>
          <p:cNvSpPr>
            <a:spLocks noGrp="1"/>
          </p:cNvSpPr>
          <p:nvPr>
            <p:ph type="sldNum" sz="quarter" idx="5"/>
          </p:nvPr>
        </p:nvSpPr>
        <p:spPr/>
        <p:txBody>
          <a:bodyPr/>
          <a:lstStyle/>
          <a:p>
            <a:fld id="{0060E388-B6ED-441B-8079-2717FB108333}" type="slidenum">
              <a:rPr lang="nl-NL" smtClean="0"/>
              <a:t>5</a:t>
            </a:fld>
            <a:endParaRPr lang="nl-NL"/>
          </a:p>
        </p:txBody>
      </p:sp>
    </p:spTree>
    <p:extLst>
      <p:ext uri="{BB962C8B-B14F-4D97-AF65-F5344CB8AC3E}">
        <p14:creationId xmlns:p14="http://schemas.microsoft.com/office/powerpoint/2010/main" val="34022075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571AF-4F47-A0CA-5FF4-BA4B7746B246}"/>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0FDC0462-2CFA-08C9-4FA1-0403ED45B481}"/>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3A255ED2-663A-E34E-FD12-D1ACE2E059F9}"/>
              </a:ext>
            </a:extLst>
          </p:cNvPr>
          <p:cNvSpPr>
            <a:spLocks noGrp="1"/>
          </p:cNvSpPr>
          <p:nvPr>
            <p:ph type="body" idx="1"/>
          </p:nvPr>
        </p:nvSpPr>
        <p:spPr/>
        <p:txBody>
          <a:bodyPr/>
          <a:lstStyle/>
          <a:p>
            <a:endParaRPr lang="nl-NL"/>
          </a:p>
        </p:txBody>
      </p:sp>
      <p:sp>
        <p:nvSpPr>
          <p:cNvPr id="4" name="Tijdelijke aanduiding voor dianummer 3">
            <a:extLst>
              <a:ext uri="{FF2B5EF4-FFF2-40B4-BE49-F238E27FC236}">
                <a16:creationId xmlns:a16="http://schemas.microsoft.com/office/drawing/2014/main" id="{E210B365-E513-944A-2DC6-32F280A5DD10}"/>
              </a:ext>
            </a:extLst>
          </p:cNvPr>
          <p:cNvSpPr>
            <a:spLocks noGrp="1"/>
          </p:cNvSpPr>
          <p:nvPr>
            <p:ph type="sldNum" sz="quarter" idx="5"/>
          </p:nvPr>
        </p:nvSpPr>
        <p:spPr/>
        <p:txBody>
          <a:bodyPr/>
          <a:lstStyle/>
          <a:p>
            <a:fld id="{0060E388-B6ED-441B-8079-2717FB108333}" type="slidenum">
              <a:rPr lang="nl-NL" smtClean="0"/>
              <a:t>6</a:t>
            </a:fld>
            <a:endParaRPr lang="nl-NL"/>
          </a:p>
        </p:txBody>
      </p:sp>
    </p:spTree>
    <p:extLst>
      <p:ext uri="{BB962C8B-B14F-4D97-AF65-F5344CB8AC3E}">
        <p14:creationId xmlns:p14="http://schemas.microsoft.com/office/powerpoint/2010/main" val="2215620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67556-5F95-9B4F-E412-1BE6A0010367}"/>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1F080C4-CF8B-EADB-23D4-D24166BF9D90}"/>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07BC59E8-C6EE-E739-8211-E36FB245DE1F}"/>
              </a:ext>
            </a:extLst>
          </p:cNvPr>
          <p:cNvSpPr>
            <a:spLocks noGrp="1"/>
          </p:cNvSpPr>
          <p:nvPr>
            <p:ph type="body" idx="1"/>
          </p:nvPr>
        </p:nvSpPr>
        <p:spPr/>
        <p:txBody>
          <a:bodyPr/>
          <a:lstStyle/>
          <a:p>
            <a:r>
              <a:rPr lang="nl-NL"/>
              <a:t>Dit is het prototype van de Public Stack Scan. Hiermee kunnen gebruikers snel zien hoe een app scoort op belangrijke publieke waarden zoals privacy en veiligheid. Ze kunnen ook de details van deze scores bekijken, wat meer vertrouwen en transparantie biedt. Dit helpt gebruikers om betere keuzes te maken.</a:t>
            </a:r>
          </a:p>
        </p:txBody>
      </p:sp>
      <p:sp>
        <p:nvSpPr>
          <p:cNvPr id="4" name="Tijdelijke aanduiding voor dianummer 3">
            <a:extLst>
              <a:ext uri="{FF2B5EF4-FFF2-40B4-BE49-F238E27FC236}">
                <a16:creationId xmlns:a16="http://schemas.microsoft.com/office/drawing/2014/main" id="{C62AB48A-16CF-5B1A-3DAB-6761EA81C766}"/>
              </a:ext>
            </a:extLst>
          </p:cNvPr>
          <p:cNvSpPr>
            <a:spLocks noGrp="1"/>
          </p:cNvSpPr>
          <p:nvPr>
            <p:ph type="sldNum" sz="quarter" idx="5"/>
          </p:nvPr>
        </p:nvSpPr>
        <p:spPr/>
        <p:txBody>
          <a:bodyPr/>
          <a:lstStyle/>
          <a:p>
            <a:fld id="{0060E388-B6ED-441B-8079-2717FB108333}" type="slidenum">
              <a:rPr lang="nl-NL" smtClean="0"/>
              <a:t>7</a:t>
            </a:fld>
            <a:endParaRPr lang="nl-NL"/>
          </a:p>
        </p:txBody>
      </p:sp>
    </p:spTree>
    <p:extLst>
      <p:ext uri="{BB962C8B-B14F-4D97-AF65-F5344CB8AC3E}">
        <p14:creationId xmlns:p14="http://schemas.microsoft.com/office/powerpoint/2010/main" val="360716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7EA50E-EBBF-9798-3306-D59E1B70157B}"/>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4F062BAF-1748-5BAC-7FD5-715209450AF9}"/>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716FB609-022E-AE5F-C962-19157CB096AB}"/>
              </a:ext>
            </a:extLst>
          </p:cNvPr>
          <p:cNvSpPr>
            <a:spLocks noGrp="1"/>
          </p:cNvSpPr>
          <p:nvPr>
            <p:ph type="body" idx="1"/>
          </p:nvPr>
        </p:nvSpPr>
        <p:spPr/>
        <p:txBody>
          <a:bodyPr/>
          <a:lstStyle/>
          <a:p>
            <a:endParaRPr lang="nl-NL" dirty="0"/>
          </a:p>
        </p:txBody>
      </p:sp>
      <p:sp>
        <p:nvSpPr>
          <p:cNvPr id="4" name="Tijdelijke aanduiding voor dianummer 3">
            <a:extLst>
              <a:ext uri="{FF2B5EF4-FFF2-40B4-BE49-F238E27FC236}">
                <a16:creationId xmlns:a16="http://schemas.microsoft.com/office/drawing/2014/main" id="{E196DD2C-C230-515A-DA66-0838999A882E}"/>
              </a:ext>
            </a:extLst>
          </p:cNvPr>
          <p:cNvSpPr>
            <a:spLocks noGrp="1"/>
          </p:cNvSpPr>
          <p:nvPr>
            <p:ph type="sldNum" sz="quarter" idx="5"/>
          </p:nvPr>
        </p:nvSpPr>
        <p:spPr/>
        <p:txBody>
          <a:bodyPr/>
          <a:lstStyle/>
          <a:p>
            <a:fld id="{0060E388-B6ED-441B-8079-2717FB108333}" type="slidenum">
              <a:rPr lang="nl-NL" smtClean="0"/>
              <a:t>8</a:t>
            </a:fld>
            <a:endParaRPr lang="nl-NL"/>
          </a:p>
        </p:txBody>
      </p:sp>
    </p:spTree>
    <p:extLst>
      <p:ext uri="{BB962C8B-B14F-4D97-AF65-F5344CB8AC3E}">
        <p14:creationId xmlns:p14="http://schemas.microsoft.com/office/powerpoint/2010/main" val="1571212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225DBC-3C65-8D56-A309-3D079FF82334}"/>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2458B767-A151-34F6-6157-62FA3672FDBE}"/>
              </a:ext>
            </a:extLst>
          </p:cNvPr>
          <p:cNvSpPr>
            <a:spLocks noGrp="1" noRot="1" noChangeAspect="1"/>
          </p:cNvSpPr>
          <p:nvPr>
            <p:ph type="sldImg"/>
          </p:nvPr>
        </p:nvSpPr>
        <p:spPr/>
      </p:sp>
      <p:sp>
        <p:nvSpPr>
          <p:cNvPr id="3" name="Tijdelijke aanduiding voor notities 2">
            <a:extLst>
              <a:ext uri="{FF2B5EF4-FFF2-40B4-BE49-F238E27FC236}">
                <a16:creationId xmlns:a16="http://schemas.microsoft.com/office/drawing/2014/main" id="{51B445C9-6E42-6744-49F0-A07E8A6ED6FD}"/>
              </a:ext>
            </a:extLst>
          </p:cNvPr>
          <p:cNvSpPr>
            <a:spLocks noGrp="1"/>
          </p:cNvSpPr>
          <p:nvPr>
            <p:ph type="body" idx="1"/>
          </p:nvPr>
        </p:nvSpPr>
        <p:spPr/>
        <p:txBody>
          <a:bodyPr/>
          <a:lstStyle/>
          <a:p>
            <a:r>
              <a:rPr lang="nl-NL"/>
              <a:t>Na feedback en verder nadenken over de ideeën hebben we ze verfijnd. Voor App Pakketten willen we een systeem waarin iedereen pakketten kan samenstellen en delen. Gemeentes kunnen bijvoorbeeld voor elke functiegroep specifieke pakketten maken en toewijzen aan hun medewerkers. Werknemers kunnen kiezen of ze het volledige pakket installeren of delen weglaten via een </a:t>
            </a:r>
            <a:r>
              <a:rPr lang="nl-NL" err="1"/>
              <a:t>checkboxsysteem</a:t>
            </a:r>
            <a:r>
              <a:rPr lang="nl-NL"/>
              <a:t>.</a:t>
            </a:r>
          </a:p>
          <a:p>
            <a:endParaRPr lang="nl-NL"/>
          </a:p>
          <a:p>
            <a:r>
              <a:rPr lang="nl-NL"/>
              <a:t>Om de pakketten betrouwbaar te maken, laten we ze beoordelen met de resultaten van de Public Stack Scan. Hoe beter de apps scoren in de scan, hoe beter het pakket als geheel beoordeeld wordt.</a:t>
            </a:r>
          </a:p>
          <a:p>
            <a:endParaRPr lang="nl-NL"/>
          </a:p>
          <a:p>
            <a:r>
              <a:rPr lang="nl-NL"/>
              <a:t>Voor de Public Stack Scan hebben we besloten dat wij de test ontwikkelen en uitvoeren. Gemeentes kunnen aangeven welke waarden, zoals privacy of transparantie, belangrijk zijn. Om de betrouwbaarheid te garanderen, gebruiken we universele testcriteria, vergelijkbaar met een </a:t>
            </a:r>
            <a:r>
              <a:rPr lang="nl-NL" err="1"/>
              <a:t>APK-keuring</a:t>
            </a:r>
            <a:r>
              <a:rPr lang="nl-NL"/>
              <a:t>. Daarnaast kan een externe expert de test valideren.</a:t>
            </a:r>
          </a:p>
        </p:txBody>
      </p:sp>
      <p:sp>
        <p:nvSpPr>
          <p:cNvPr id="4" name="Tijdelijke aanduiding voor dianummer 3">
            <a:extLst>
              <a:ext uri="{FF2B5EF4-FFF2-40B4-BE49-F238E27FC236}">
                <a16:creationId xmlns:a16="http://schemas.microsoft.com/office/drawing/2014/main" id="{44239453-60D1-21F9-E292-822A5CEE8580}"/>
              </a:ext>
            </a:extLst>
          </p:cNvPr>
          <p:cNvSpPr>
            <a:spLocks noGrp="1"/>
          </p:cNvSpPr>
          <p:nvPr>
            <p:ph type="sldNum" sz="quarter" idx="5"/>
          </p:nvPr>
        </p:nvSpPr>
        <p:spPr/>
        <p:txBody>
          <a:bodyPr/>
          <a:lstStyle/>
          <a:p>
            <a:fld id="{0060E388-B6ED-441B-8079-2717FB108333}" type="slidenum">
              <a:rPr lang="nl-NL" smtClean="0"/>
              <a:t>9</a:t>
            </a:fld>
            <a:endParaRPr lang="nl-NL"/>
          </a:p>
        </p:txBody>
      </p:sp>
    </p:spTree>
    <p:extLst>
      <p:ext uri="{BB962C8B-B14F-4D97-AF65-F5344CB8AC3E}">
        <p14:creationId xmlns:p14="http://schemas.microsoft.com/office/powerpoint/2010/main" val="931264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12/12/2024</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633134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12/12/2024</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68469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12/12/2024</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159927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12/12/2024</a:t>
            </a:fld>
            <a:endParaRPr lang="en-US"/>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48540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12/12/2024</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2277526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12/12/2024</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90883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12/12/2024</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620780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12/12/2024</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23443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12/12/2024</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4051526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12/12/2024</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14252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12/12/2024</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‹nr.›</a:t>
            </a:fld>
            <a:endParaRPr lang="en-US"/>
          </a:p>
        </p:txBody>
      </p:sp>
    </p:spTree>
    <p:extLst>
      <p:ext uri="{BB962C8B-B14F-4D97-AF65-F5344CB8AC3E}">
        <p14:creationId xmlns:p14="http://schemas.microsoft.com/office/powerpoint/2010/main" val="3665924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12/12/2024</a:t>
            </a:fld>
            <a:endParaRPr lang="en-US"/>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‹nr.›</a:t>
            </a:fld>
            <a:endParaRPr lang="en-US"/>
          </a:p>
        </p:txBody>
      </p:sp>
    </p:spTree>
    <p:extLst>
      <p:ext uri="{BB962C8B-B14F-4D97-AF65-F5344CB8AC3E}">
        <p14:creationId xmlns:p14="http://schemas.microsoft.com/office/powerpoint/2010/main" val="3232271192"/>
      </p:ext>
    </p:extLst>
  </p:cSld>
  <p:clrMap bg1="lt1" tx1="dk1" bg2="lt2" tx2="dk2" accent1="accent1" accent2="accent2" accent3="accent3" accent4="accent4" accent5="accent5" accent6="accent6" hlink="hlink" folHlink="folHlink"/>
  <p:sldLayoutIdLst>
    <p:sldLayoutId id="2147483698" r:id="rId1"/>
    <p:sldLayoutId id="2147483688" r:id="rId2"/>
    <p:sldLayoutId id="2147483689" r:id="rId3"/>
    <p:sldLayoutId id="2147483690" r:id="rId4"/>
    <p:sldLayoutId id="2147483691" r:id="rId5"/>
    <p:sldLayoutId id="2147483692" r:id="rId6"/>
    <p:sldLayoutId id="2147483693" r:id="rId7"/>
    <p:sldLayoutId id="2147483697" r:id="rId8"/>
    <p:sldLayoutId id="2147483694" r:id="rId9"/>
    <p:sldLayoutId id="2147483695" r:id="rId10"/>
    <p:sldLayoutId id="2147483696"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26CDDD79-C65E-D3F5-B32C-372E63103A1F}"/>
              </a:ext>
            </a:extLst>
          </p:cNvPr>
          <p:cNvSpPr>
            <a:spLocks noGrp="1"/>
          </p:cNvSpPr>
          <p:nvPr>
            <p:ph type="ctrTitle"/>
          </p:nvPr>
        </p:nvSpPr>
        <p:spPr>
          <a:xfrm>
            <a:off x="838200" y="513189"/>
            <a:ext cx="5797883" cy="2667000"/>
          </a:xfrm>
        </p:spPr>
        <p:txBody>
          <a:bodyPr anchor="b">
            <a:normAutofit/>
          </a:bodyPr>
          <a:lstStyle/>
          <a:p>
            <a:pPr algn="l"/>
            <a:r>
              <a:rPr lang="nl-NL">
                <a:solidFill>
                  <a:schemeClr val="tx2"/>
                </a:solidFill>
              </a:rPr>
              <a:t>Eerste versie van het Prototype</a:t>
            </a:r>
          </a:p>
        </p:txBody>
      </p:sp>
      <p:sp>
        <p:nvSpPr>
          <p:cNvPr id="3" name="Ondertitel 2">
            <a:extLst>
              <a:ext uri="{FF2B5EF4-FFF2-40B4-BE49-F238E27FC236}">
                <a16:creationId xmlns:a16="http://schemas.microsoft.com/office/drawing/2014/main" id="{31CB30C5-13EF-AC4A-CE78-EF081F10CAAD}"/>
              </a:ext>
            </a:extLst>
          </p:cNvPr>
          <p:cNvSpPr>
            <a:spLocks noGrp="1"/>
          </p:cNvSpPr>
          <p:nvPr>
            <p:ph type="subTitle" idx="1"/>
          </p:nvPr>
        </p:nvSpPr>
        <p:spPr>
          <a:xfrm>
            <a:off x="838200" y="3408788"/>
            <a:ext cx="5797882" cy="1785690"/>
          </a:xfrm>
        </p:spPr>
        <p:txBody>
          <a:bodyPr anchor="t">
            <a:normAutofit/>
          </a:bodyPr>
          <a:lstStyle/>
          <a:p>
            <a:pPr algn="l"/>
            <a:r>
              <a:rPr lang="nl-NL" sz="2200" err="1">
                <a:solidFill>
                  <a:schemeClr val="tx2"/>
                </a:solidFill>
              </a:rPr>
              <a:t>Emmanuela</a:t>
            </a:r>
            <a:r>
              <a:rPr lang="nl-NL" sz="2200">
                <a:solidFill>
                  <a:schemeClr val="tx2"/>
                </a:solidFill>
              </a:rPr>
              <a:t>, </a:t>
            </a:r>
            <a:r>
              <a:rPr lang="nl-NL" sz="2200" err="1">
                <a:solidFill>
                  <a:schemeClr val="tx2"/>
                </a:solidFill>
              </a:rPr>
              <a:t>Furkan</a:t>
            </a:r>
            <a:r>
              <a:rPr lang="nl-NL" sz="2200">
                <a:solidFill>
                  <a:schemeClr val="tx2"/>
                </a:solidFill>
              </a:rPr>
              <a:t>, Ibrahim &amp; </a:t>
            </a:r>
            <a:r>
              <a:rPr lang="nl-NL" sz="2200" err="1">
                <a:solidFill>
                  <a:schemeClr val="tx2"/>
                </a:solidFill>
              </a:rPr>
              <a:t>Quy</a:t>
            </a:r>
            <a:endParaRPr lang="nl-NL" sz="2200">
              <a:solidFill>
                <a:schemeClr val="tx2"/>
              </a:solidFill>
            </a:endParaRPr>
          </a:p>
          <a:p>
            <a:pPr algn="l"/>
            <a:r>
              <a:rPr lang="nl-NL" sz="2200">
                <a:solidFill>
                  <a:schemeClr val="tx2"/>
                </a:solidFill>
              </a:rPr>
              <a:t>12 december 2024</a:t>
            </a:r>
          </a:p>
        </p:txBody>
      </p:sp>
      <p:pic>
        <p:nvPicPr>
          <p:cNvPr id="4" name="Picture 3" descr="Afbeelding met blauw, Elektrisch blauw&#10;&#10;Automatisch gegenereerde beschrijving">
            <a:extLst>
              <a:ext uri="{FF2B5EF4-FFF2-40B4-BE49-F238E27FC236}">
                <a16:creationId xmlns:a16="http://schemas.microsoft.com/office/drawing/2014/main" id="{9251E798-803A-19DE-1453-0E865B199958}"/>
              </a:ext>
            </a:extLst>
          </p:cNvPr>
          <p:cNvPicPr>
            <a:picLocks noChangeAspect="1"/>
          </p:cNvPicPr>
          <p:nvPr/>
        </p:nvPicPr>
        <p:blipFill>
          <a:blip r:embed="rId3"/>
          <a:srcRect l="22627" r="33209"/>
          <a:stretch/>
        </p:blipFill>
        <p:spPr>
          <a:xfrm>
            <a:off x="7162800" y="10"/>
            <a:ext cx="5029200" cy="5693802"/>
          </a:xfrm>
          <a:prstGeom prst="rect">
            <a:avLst/>
          </a:prstGeom>
        </p:spPr>
      </p:pic>
      <p:sp>
        <p:nvSpPr>
          <p:cNvPr id="13" name="Rectangle 12">
            <a:extLst>
              <a:ext uri="{FF2B5EF4-FFF2-40B4-BE49-F238E27FC236}">
                <a16:creationId xmlns:a16="http://schemas.microsoft.com/office/drawing/2014/main" id="{04D834C7-8223-43DA-AA30-E15A1BC7BB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693812"/>
            <a:ext cx="12192000" cy="1164188"/>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5" name="Rectangle 14">
            <a:extLst>
              <a:ext uri="{FF2B5EF4-FFF2-40B4-BE49-F238E27FC236}">
                <a16:creationId xmlns:a16="http://schemas.microsoft.com/office/drawing/2014/main" id="{B62DE6C5-8EB8-4E41-B0FF-93563AA4C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5693811"/>
            <a:ext cx="12191999" cy="1164188"/>
          </a:xfrm>
          <a:prstGeom prst="rect">
            <a:avLst/>
          </a:prstGeom>
          <a:blipFill dpi="0" rotWithShape="1">
            <a:blip r:embed="rId4">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Tree>
    <p:extLst>
      <p:ext uri="{BB962C8B-B14F-4D97-AF65-F5344CB8AC3E}">
        <p14:creationId xmlns:p14="http://schemas.microsoft.com/office/powerpoint/2010/main" val="1596135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id="{5A8C81AE-8F0D-49F3-9FB4-334B0DCDF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4" name="Picture 23">
            <a:extLst>
              <a:ext uri="{FF2B5EF4-FFF2-40B4-BE49-F238E27FC236}">
                <a16:creationId xmlns:a16="http://schemas.microsoft.com/office/drawing/2014/main" id="{29DA4B2B-B54E-43B4-A1A4-EB704F7F3D4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53001" t="54841" r="-1"/>
          <a:stretch/>
        </p:blipFill>
        <p:spPr>
          <a:xfrm>
            <a:off x="0" y="0"/>
            <a:ext cx="872377" cy="838200"/>
          </a:xfrm>
          <a:prstGeom prst="rect">
            <a:avLst/>
          </a:prstGeom>
        </p:spPr>
      </p:pic>
      <p:sp>
        <p:nvSpPr>
          <p:cNvPr id="2" name="Titel 1">
            <a:extLst>
              <a:ext uri="{FF2B5EF4-FFF2-40B4-BE49-F238E27FC236}">
                <a16:creationId xmlns:a16="http://schemas.microsoft.com/office/drawing/2014/main" id="{F0CFC30C-9240-E006-64DE-DC1CCEF7E074}"/>
              </a:ext>
            </a:extLst>
          </p:cNvPr>
          <p:cNvSpPr>
            <a:spLocks noGrp="1"/>
          </p:cNvSpPr>
          <p:nvPr>
            <p:ph type="title"/>
          </p:nvPr>
        </p:nvSpPr>
        <p:spPr>
          <a:xfrm>
            <a:off x="838200" y="559813"/>
            <a:ext cx="5638800" cy="1573786"/>
          </a:xfrm>
        </p:spPr>
        <p:txBody>
          <a:bodyPr>
            <a:normAutofit/>
          </a:bodyPr>
          <a:lstStyle/>
          <a:p>
            <a:r>
              <a:rPr lang="nl-NL">
                <a:solidFill>
                  <a:schemeClr val="tx2"/>
                </a:solidFill>
              </a:rPr>
              <a:t>Planning voor de komende weken</a:t>
            </a:r>
          </a:p>
        </p:txBody>
      </p:sp>
      <p:sp>
        <p:nvSpPr>
          <p:cNvPr id="3" name="Tijdelijke aanduiding voor inhoud 2">
            <a:extLst>
              <a:ext uri="{FF2B5EF4-FFF2-40B4-BE49-F238E27FC236}">
                <a16:creationId xmlns:a16="http://schemas.microsoft.com/office/drawing/2014/main" id="{3625B513-432A-6EB2-F3C3-E470418933D9}"/>
              </a:ext>
            </a:extLst>
          </p:cNvPr>
          <p:cNvSpPr>
            <a:spLocks noGrp="1"/>
          </p:cNvSpPr>
          <p:nvPr>
            <p:ph idx="1"/>
          </p:nvPr>
        </p:nvSpPr>
        <p:spPr>
          <a:xfrm>
            <a:off x="6687160" y="559814"/>
            <a:ext cx="4633486" cy="1573786"/>
          </a:xfrm>
        </p:spPr>
        <p:txBody>
          <a:bodyPr>
            <a:normAutofit/>
          </a:bodyPr>
          <a:lstStyle/>
          <a:p>
            <a:pPr>
              <a:lnSpc>
                <a:spcPct val="100000"/>
              </a:lnSpc>
            </a:pPr>
            <a:r>
              <a:rPr lang="nl-NL" sz="1500">
                <a:solidFill>
                  <a:schemeClr val="tx2"/>
                </a:solidFill>
              </a:rPr>
              <a:t>Prototypes verfijnen op basis van feedback.</a:t>
            </a:r>
          </a:p>
          <a:p>
            <a:pPr>
              <a:lnSpc>
                <a:spcPct val="100000"/>
              </a:lnSpc>
            </a:pPr>
            <a:r>
              <a:rPr lang="nl-NL" sz="1500">
                <a:solidFill>
                  <a:schemeClr val="tx2"/>
                </a:solidFill>
              </a:rPr>
              <a:t>Verdere validatie bij eindgebruikers.</a:t>
            </a:r>
          </a:p>
          <a:p>
            <a:pPr>
              <a:lnSpc>
                <a:spcPct val="100000"/>
              </a:lnSpc>
            </a:pPr>
            <a:r>
              <a:rPr lang="nl-NL" sz="1500">
                <a:solidFill>
                  <a:schemeClr val="tx2"/>
                </a:solidFill>
              </a:rPr>
              <a:t>Figma-prototypes uitbreiden met volledige user flows.</a:t>
            </a:r>
          </a:p>
        </p:txBody>
      </p:sp>
      <p:pic>
        <p:nvPicPr>
          <p:cNvPr id="6" name="Afbeelding 5">
            <a:extLst>
              <a:ext uri="{FF2B5EF4-FFF2-40B4-BE49-F238E27FC236}">
                <a16:creationId xmlns:a16="http://schemas.microsoft.com/office/drawing/2014/main" id="{97D6438D-5602-6036-E6FD-82DF09E6D36C}"/>
              </a:ext>
            </a:extLst>
          </p:cNvPr>
          <p:cNvPicPr>
            <a:picLocks noChangeAspect="1"/>
          </p:cNvPicPr>
          <p:nvPr/>
        </p:nvPicPr>
        <p:blipFill>
          <a:blip r:embed="rId4"/>
          <a:stretch>
            <a:fillRect/>
          </a:stretch>
        </p:blipFill>
        <p:spPr>
          <a:xfrm>
            <a:off x="838200" y="3241425"/>
            <a:ext cx="10515600" cy="2208276"/>
          </a:xfrm>
          <a:prstGeom prst="rect">
            <a:avLst/>
          </a:prstGeom>
        </p:spPr>
      </p:pic>
      <p:pic>
        <p:nvPicPr>
          <p:cNvPr id="26" name="Picture 25">
            <a:extLst>
              <a:ext uri="{FF2B5EF4-FFF2-40B4-BE49-F238E27FC236}">
                <a16:creationId xmlns:a16="http://schemas.microsoft.com/office/drawing/2014/main" id="{1C32610F-5445-4E12-87F6-F0591ABE7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73964"/>
          <a:stretch/>
        </p:blipFill>
        <p:spPr>
          <a:xfrm>
            <a:off x="11527047" y="3144779"/>
            <a:ext cx="661905" cy="2548349"/>
          </a:xfrm>
          <a:prstGeom prst="rect">
            <a:avLst/>
          </a:prstGeom>
        </p:spPr>
      </p:pic>
    </p:spTree>
    <p:extLst>
      <p:ext uri="{BB962C8B-B14F-4D97-AF65-F5344CB8AC3E}">
        <p14:creationId xmlns:p14="http://schemas.microsoft.com/office/powerpoint/2010/main" val="80141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131DA-F1FB-1179-B700-7CBFBE55C9C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4D843C3-8955-A6C1-68F0-5D1372B35653}"/>
              </a:ext>
            </a:extLst>
          </p:cNvPr>
          <p:cNvSpPr>
            <a:spLocks noGrp="1"/>
          </p:cNvSpPr>
          <p:nvPr>
            <p:ph type="title"/>
          </p:nvPr>
        </p:nvSpPr>
        <p:spPr/>
        <p:txBody>
          <a:bodyPr/>
          <a:lstStyle/>
          <a:p>
            <a:r>
              <a:rPr lang="nl-NL"/>
              <a:t>Vragen en Feedback</a:t>
            </a:r>
          </a:p>
        </p:txBody>
      </p:sp>
      <p:sp>
        <p:nvSpPr>
          <p:cNvPr id="3" name="Tijdelijke aanduiding voor inhoud 2">
            <a:extLst>
              <a:ext uri="{FF2B5EF4-FFF2-40B4-BE49-F238E27FC236}">
                <a16:creationId xmlns:a16="http://schemas.microsoft.com/office/drawing/2014/main" id="{6BA10C64-3D06-A1A7-4ACE-B3E09C6CCBB3}"/>
              </a:ext>
            </a:extLst>
          </p:cNvPr>
          <p:cNvSpPr>
            <a:spLocks noGrp="1"/>
          </p:cNvSpPr>
          <p:nvPr>
            <p:ph idx="1"/>
          </p:nvPr>
        </p:nvSpPr>
        <p:spPr>
          <a:xfrm>
            <a:off x="372978" y="1816452"/>
            <a:ext cx="10515600" cy="4195763"/>
          </a:xfrm>
        </p:spPr>
        <p:txBody>
          <a:bodyPr>
            <a:normAutofit/>
          </a:bodyPr>
          <a:lstStyle/>
          <a:p>
            <a:r>
              <a:rPr lang="nl-NL"/>
              <a:t>Verbeteringen en/of aanvullingen?</a:t>
            </a:r>
          </a:p>
          <a:p>
            <a:r>
              <a:rPr lang="nl-NL"/>
              <a:t>Feedback op de </a:t>
            </a:r>
            <a:r>
              <a:rPr lang="nl-NL" err="1"/>
              <a:t>flows</a:t>
            </a:r>
            <a:r>
              <a:rPr lang="nl-NL"/>
              <a:t> en visuele uitwerking</a:t>
            </a:r>
          </a:p>
        </p:txBody>
      </p:sp>
    </p:spTree>
    <p:extLst>
      <p:ext uri="{BB962C8B-B14F-4D97-AF65-F5344CB8AC3E}">
        <p14:creationId xmlns:p14="http://schemas.microsoft.com/office/powerpoint/2010/main" val="2159395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B2CFC7-3004-430A-3EEF-377761429150}"/>
              </a:ext>
            </a:extLst>
          </p:cNvPr>
          <p:cNvSpPr>
            <a:spLocks noGrp="1"/>
          </p:cNvSpPr>
          <p:nvPr>
            <p:ph type="title"/>
          </p:nvPr>
        </p:nvSpPr>
        <p:spPr/>
        <p:txBody>
          <a:bodyPr/>
          <a:lstStyle/>
          <a:p>
            <a:r>
              <a:rPr lang="nl-NL"/>
              <a:t>Agenda</a:t>
            </a:r>
          </a:p>
        </p:txBody>
      </p:sp>
      <p:sp>
        <p:nvSpPr>
          <p:cNvPr id="3" name="Tijdelijke aanduiding voor inhoud 2">
            <a:extLst>
              <a:ext uri="{FF2B5EF4-FFF2-40B4-BE49-F238E27FC236}">
                <a16:creationId xmlns:a16="http://schemas.microsoft.com/office/drawing/2014/main" id="{977B8806-CCA9-94E3-2888-EB9650CAB951}"/>
              </a:ext>
            </a:extLst>
          </p:cNvPr>
          <p:cNvSpPr>
            <a:spLocks noGrp="1"/>
          </p:cNvSpPr>
          <p:nvPr>
            <p:ph idx="1"/>
          </p:nvPr>
        </p:nvSpPr>
        <p:spPr/>
        <p:txBody>
          <a:bodyPr>
            <a:normAutofit/>
          </a:bodyPr>
          <a:lstStyle/>
          <a:p>
            <a:r>
              <a:rPr lang="nl-NL" sz="2400" err="1"/>
              <a:t>Recap</a:t>
            </a:r>
            <a:r>
              <a:rPr lang="nl-NL" sz="2400"/>
              <a:t> vorige week: </a:t>
            </a:r>
            <a:r>
              <a:rPr lang="nl-NL" sz="2400" err="1"/>
              <a:t>Proof</a:t>
            </a:r>
            <a:r>
              <a:rPr lang="nl-NL" sz="2400"/>
              <a:t> of Concept</a:t>
            </a:r>
          </a:p>
          <a:p>
            <a:r>
              <a:rPr lang="nl-NL" sz="2400"/>
              <a:t>Wat we deze week hebben gedaan</a:t>
            </a:r>
          </a:p>
          <a:p>
            <a:r>
              <a:rPr lang="nl-NL" sz="2400"/>
              <a:t>Eerste versie van de prototypes: App Pakketten en Public Stack Scan</a:t>
            </a:r>
          </a:p>
          <a:p>
            <a:r>
              <a:rPr lang="nl-NL" sz="2400"/>
              <a:t>Verfijning van de ideeën</a:t>
            </a:r>
          </a:p>
          <a:p>
            <a:r>
              <a:rPr lang="nl-NL" sz="2400"/>
              <a:t>Vragen en feedback</a:t>
            </a:r>
          </a:p>
        </p:txBody>
      </p:sp>
    </p:spTree>
    <p:extLst>
      <p:ext uri="{BB962C8B-B14F-4D97-AF65-F5344CB8AC3E}">
        <p14:creationId xmlns:p14="http://schemas.microsoft.com/office/powerpoint/2010/main" val="284744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4" name="Rectangle 13">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5989027"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6" name="Rectangle 15">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48" y="0"/>
            <a:ext cx="5989019" cy="6858000"/>
          </a:xfrm>
          <a:prstGeom prst="rect">
            <a:avLst/>
          </a:prstGeom>
          <a:blipFill dpi="0" rotWithShape="1">
            <a:blip r:embed="rId3">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Titel 1">
            <a:extLst>
              <a:ext uri="{FF2B5EF4-FFF2-40B4-BE49-F238E27FC236}">
                <a16:creationId xmlns:a16="http://schemas.microsoft.com/office/drawing/2014/main" id="{EAFEFB36-EC65-B625-570A-9C60A105D260}"/>
              </a:ext>
            </a:extLst>
          </p:cNvPr>
          <p:cNvSpPr>
            <a:spLocks noGrp="1"/>
          </p:cNvSpPr>
          <p:nvPr>
            <p:ph type="title"/>
          </p:nvPr>
        </p:nvSpPr>
        <p:spPr>
          <a:xfrm>
            <a:off x="6553200" y="586992"/>
            <a:ext cx="4953000" cy="1664573"/>
          </a:xfrm>
        </p:spPr>
        <p:txBody>
          <a:bodyPr>
            <a:normAutofit/>
          </a:bodyPr>
          <a:lstStyle/>
          <a:p>
            <a:r>
              <a:rPr lang="nl-NL">
                <a:solidFill>
                  <a:schemeClr val="tx2"/>
                </a:solidFill>
              </a:rPr>
              <a:t>Recap vorige week: PoC</a:t>
            </a:r>
          </a:p>
        </p:txBody>
      </p:sp>
      <p:pic>
        <p:nvPicPr>
          <p:cNvPr id="5" name="Afbeelding 4" descr="Afbeelding met tekst, schermopname, Lettertype, ontvangst&#10;&#10;Automatisch gegenereerde beschrijving">
            <a:extLst>
              <a:ext uri="{FF2B5EF4-FFF2-40B4-BE49-F238E27FC236}">
                <a16:creationId xmlns:a16="http://schemas.microsoft.com/office/drawing/2014/main" id="{DB3D46D8-FC6C-2B39-D9FF-AA5A01DC3F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9732" y="314332"/>
            <a:ext cx="1697493" cy="6229336"/>
          </a:xfrm>
          <a:prstGeom prst="rect">
            <a:avLst/>
          </a:prstGeom>
        </p:spPr>
      </p:pic>
      <p:sp>
        <p:nvSpPr>
          <p:cNvPr id="3" name="Tijdelijke aanduiding voor inhoud 2">
            <a:extLst>
              <a:ext uri="{FF2B5EF4-FFF2-40B4-BE49-F238E27FC236}">
                <a16:creationId xmlns:a16="http://schemas.microsoft.com/office/drawing/2014/main" id="{8D430FF3-3FF2-D27D-51C1-0E42C125E6C5}"/>
              </a:ext>
            </a:extLst>
          </p:cNvPr>
          <p:cNvSpPr>
            <a:spLocks noGrp="1"/>
          </p:cNvSpPr>
          <p:nvPr>
            <p:ph idx="1"/>
          </p:nvPr>
        </p:nvSpPr>
        <p:spPr>
          <a:xfrm>
            <a:off x="6553200" y="2411653"/>
            <a:ext cx="4952681" cy="3728613"/>
          </a:xfrm>
        </p:spPr>
        <p:txBody>
          <a:bodyPr>
            <a:normAutofit/>
          </a:bodyPr>
          <a:lstStyle/>
          <a:p>
            <a:r>
              <a:rPr lang="nl-NL" sz="1800">
                <a:solidFill>
                  <a:schemeClr val="tx2"/>
                </a:solidFill>
              </a:rPr>
              <a:t>Interviews met gebruikers (Joop en Herma)</a:t>
            </a:r>
          </a:p>
          <a:p>
            <a:r>
              <a:rPr lang="nl-NL" sz="1800">
                <a:solidFill>
                  <a:schemeClr val="tx2"/>
                </a:solidFill>
              </a:rPr>
              <a:t>Drie ideeën gepresenteerd</a:t>
            </a:r>
          </a:p>
          <a:p>
            <a:r>
              <a:rPr lang="nl-NL" sz="1800">
                <a:solidFill>
                  <a:schemeClr val="tx2"/>
                </a:solidFill>
              </a:rPr>
              <a:t>Twee gekozen ideeën: App Pakketten en Public Stack Scan</a:t>
            </a:r>
          </a:p>
        </p:txBody>
      </p:sp>
      <p:pic>
        <p:nvPicPr>
          <p:cNvPr id="6" name="Picture 5" descr="A screenshot of a phone&#10;&#10;Description automatically generated">
            <a:extLst>
              <a:ext uri="{FF2B5EF4-FFF2-40B4-BE49-F238E27FC236}">
                <a16:creationId xmlns:a16="http://schemas.microsoft.com/office/drawing/2014/main" id="{557DC702-928E-C284-3BD9-DAF7DFF5FE73}"/>
              </a:ext>
            </a:extLst>
          </p:cNvPr>
          <p:cNvPicPr>
            <a:picLocks noChangeAspect="1"/>
          </p:cNvPicPr>
          <p:nvPr/>
        </p:nvPicPr>
        <p:blipFill>
          <a:blip r:embed="rId5"/>
          <a:stretch>
            <a:fillRect/>
          </a:stretch>
        </p:blipFill>
        <p:spPr>
          <a:xfrm>
            <a:off x="583517" y="896402"/>
            <a:ext cx="2275747" cy="5065195"/>
          </a:xfrm>
          <a:prstGeom prst="rect">
            <a:avLst/>
          </a:prstGeom>
        </p:spPr>
      </p:pic>
    </p:spTree>
    <p:extLst>
      <p:ext uri="{BB962C8B-B14F-4D97-AF65-F5344CB8AC3E}">
        <p14:creationId xmlns:p14="http://schemas.microsoft.com/office/powerpoint/2010/main" val="3029540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A72527-9F94-CA0F-9D27-422ADAA84F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1DCB21D-D9C8-6272-965A-FC8D5FE0EA10}"/>
              </a:ext>
            </a:extLst>
          </p:cNvPr>
          <p:cNvSpPr>
            <a:spLocks noGrp="1"/>
          </p:cNvSpPr>
          <p:nvPr>
            <p:ph type="title"/>
          </p:nvPr>
        </p:nvSpPr>
        <p:spPr/>
        <p:txBody>
          <a:bodyPr>
            <a:normAutofit/>
          </a:bodyPr>
          <a:lstStyle/>
          <a:p>
            <a:r>
              <a:rPr lang="nl-NL"/>
              <a:t>Wat we deze week hebben gedaan</a:t>
            </a:r>
          </a:p>
        </p:txBody>
      </p:sp>
      <p:sp>
        <p:nvSpPr>
          <p:cNvPr id="3" name="Tijdelijke aanduiding voor inhoud 2">
            <a:extLst>
              <a:ext uri="{FF2B5EF4-FFF2-40B4-BE49-F238E27FC236}">
                <a16:creationId xmlns:a16="http://schemas.microsoft.com/office/drawing/2014/main" id="{21D01C52-2575-8325-56D4-62560A3503C8}"/>
              </a:ext>
            </a:extLst>
          </p:cNvPr>
          <p:cNvSpPr>
            <a:spLocks noGrp="1"/>
          </p:cNvSpPr>
          <p:nvPr>
            <p:ph idx="1"/>
          </p:nvPr>
        </p:nvSpPr>
        <p:spPr/>
        <p:txBody>
          <a:bodyPr/>
          <a:lstStyle/>
          <a:p>
            <a:r>
              <a:rPr lang="nl-NL"/>
              <a:t>Eerste versie van de prototypes gemaakt in </a:t>
            </a:r>
            <a:r>
              <a:rPr lang="nl-NL" err="1"/>
              <a:t>Figma</a:t>
            </a:r>
            <a:endParaRPr lang="nl-NL"/>
          </a:p>
          <a:p>
            <a:r>
              <a:rPr lang="nl-NL"/>
              <a:t>Processen en </a:t>
            </a:r>
            <a:r>
              <a:rPr lang="nl-NL" err="1"/>
              <a:t>flows</a:t>
            </a:r>
            <a:r>
              <a:rPr lang="nl-NL"/>
              <a:t> uitgedacht</a:t>
            </a:r>
          </a:p>
          <a:p>
            <a:r>
              <a:rPr lang="nl-NL" err="1"/>
              <a:t>Wireframes</a:t>
            </a:r>
            <a:r>
              <a:rPr lang="nl-NL"/>
              <a:t> uitgewerkt</a:t>
            </a:r>
          </a:p>
        </p:txBody>
      </p:sp>
    </p:spTree>
    <p:extLst>
      <p:ext uri="{BB962C8B-B14F-4D97-AF65-F5344CB8AC3E}">
        <p14:creationId xmlns:p14="http://schemas.microsoft.com/office/powerpoint/2010/main" val="4280408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21BA3F-BC89-1FD7-8C82-8F24CC5DB96A}"/>
              </a:ext>
            </a:extLst>
          </p:cNvPr>
          <p:cNvSpPr>
            <a:spLocks noGrp="1"/>
          </p:cNvSpPr>
          <p:nvPr>
            <p:ph type="title"/>
          </p:nvPr>
        </p:nvSpPr>
        <p:spPr/>
        <p:txBody>
          <a:bodyPr/>
          <a:lstStyle/>
          <a:p>
            <a:r>
              <a:rPr lang="nl-NL"/>
              <a:t>Prototype: App Pakketten</a:t>
            </a:r>
          </a:p>
        </p:txBody>
      </p:sp>
      <p:sp>
        <p:nvSpPr>
          <p:cNvPr id="3" name="Tijdelijke aanduiding voor inhoud 2">
            <a:extLst>
              <a:ext uri="{FF2B5EF4-FFF2-40B4-BE49-F238E27FC236}">
                <a16:creationId xmlns:a16="http://schemas.microsoft.com/office/drawing/2014/main" id="{F8B71FF3-3F4B-A1C6-1248-571A77773B30}"/>
              </a:ext>
            </a:extLst>
          </p:cNvPr>
          <p:cNvSpPr>
            <a:spLocks noGrp="1"/>
          </p:cNvSpPr>
          <p:nvPr>
            <p:ph idx="1"/>
          </p:nvPr>
        </p:nvSpPr>
        <p:spPr>
          <a:xfrm>
            <a:off x="372978" y="1816452"/>
            <a:ext cx="10515600" cy="4195763"/>
          </a:xfrm>
        </p:spPr>
        <p:txBody>
          <a:bodyPr>
            <a:normAutofit/>
          </a:bodyPr>
          <a:lstStyle/>
          <a:p>
            <a:r>
              <a:rPr lang="nl-NL" dirty="0"/>
              <a:t>Elke gebruiker kan een app pakket samenstellen en publiceren</a:t>
            </a:r>
          </a:p>
          <a:p>
            <a:r>
              <a:rPr lang="nl-NL" dirty="0"/>
              <a:t>Gebruiker selecteert een standaardpakket of personaliseert een pakket</a:t>
            </a:r>
          </a:p>
          <a:p>
            <a:r>
              <a:rPr lang="nl-NL" dirty="0"/>
              <a:t>Gemeentes kunnen pakketten valideren</a:t>
            </a:r>
          </a:p>
          <a:p>
            <a:r>
              <a:rPr lang="nl-NL" dirty="0"/>
              <a:t>Eenvoudig meerdere apps in één keer downloaden</a:t>
            </a:r>
          </a:p>
          <a:p>
            <a:r>
              <a:rPr lang="nl-NL" dirty="0"/>
              <a:t>Toegevoegde waarde: tijdsbesparing en maatwerk</a:t>
            </a:r>
          </a:p>
        </p:txBody>
      </p:sp>
    </p:spTree>
    <p:extLst>
      <p:ext uri="{BB962C8B-B14F-4D97-AF65-F5344CB8AC3E}">
        <p14:creationId xmlns:p14="http://schemas.microsoft.com/office/powerpoint/2010/main" val="308462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E21FCBF-4FAE-944E-8228-F1F79BA07871}"/>
            </a:ext>
          </a:extLst>
        </p:cNvPr>
        <p:cNvGrpSpPr/>
        <p:nvPr/>
      </p:nvGrpSpPr>
      <p:grpSpPr>
        <a:xfrm>
          <a:off x="0" y="0"/>
          <a:ext cx="0" cy="0"/>
          <a:chOff x="0" y="0"/>
          <a:chExt cx="0" cy="0"/>
        </a:xfrm>
      </p:grpSpPr>
      <p:sp>
        <p:nvSpPr>
          <p:cNvPr id="14" name="Rectangle 13">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6" name="Picture 15">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18" name="Rectangle 17">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0" name="Rectangle 19">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2" name="Picture 21">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E2C213BC-34D6-6077-1C05-AC699C6D2A49}"/>
              </a:ext>
            </a:extLst>
          </p:cNvPr>
          <p:cNvSpPr>
            <a:spLocks noGrp="1"/>
          </p:cNvSpPr>
          <p:nvPr>
            <p:ph type="title"/>
          </p:nvPr>
        </p:nvSpPr>
        <p:spPr>
          <a:xfrm>
            <a:off x="1293876" y="304801"/>
            <a:ext cx="9601200" cy="759911"/>
          </a:xfrm>
        </p:spPr>
        <p:txBody>
          <a:bodyPr vert="horz" lIns="91440" tIns="45720" rIns="91440" bIns="45720" rtlCol="0" anchor="b">
            <a:normAutofit fontScale="90000"/>
          </a:bodyPr>
          <a:lstStyle/>
          <a:p>
            <a:pPr algn="ctr"/>
            <a:r>
              <a:rPr lang="en-US">
                <a:solidFill>
                  <a:schemeClr val="tx2">
                    <a:lumMod val="90000"/>
                    <a:lumOff val="10000"/>
                  </a:schemeClr>
                </a:solidFill>
              </a:rPr>
              <a:t>Prototype: App </a:t>
            </a:r>
            <a:r>
              <a:rPr lang="en-US" err="1">
                <a:solidFill>
                  <a:schemeClr val="tx2">
                    <a:lumMod val="90000"/>
                    <a:lumOff val="10000"/>
                  </a:schemeClr>
                </a:solidFill>
              </a:rPr>
              <a:t>Pakketten</a:t>
            </a:r>
            <a:endParaRPr lang="en-US">
              <a:solidFill>
                <a:schemeClr val="tx2">
                  <a:lumMod val="90000"/>
                  <a:lumOff val="10000"/>
                </a:schemeClr>
              </a:solidFill>
            </a:endParaRPr>
          </a:p>
        </p:txBody>
      </p:sp>
      <p:pic>
        <p:nvPicPr>
          <p:cNvPr id="7" name="Afbeelding 6" descr="Afbeelding met tekst, schermopname, nummer, ontwerp&#10;&#10;Automatisch gegenereerde beschrijving">
            <a:extLst>
              <a:ext uri="{FF2B5EF4-FFF2-40B4-BE49-F238E27FC236}">
                <a16:creationId xmlns:a16="http://schemas.microsoft.com/office/drawing/2014/main" id="{24C47D21-99BE-457A-DDDE-CE232133D8A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87865" y="1189214"/>
            <a:ext cx="2235707" cy="4968238"/>
          </a:xfrm>
          <a:prstGeom prst="rect">
            <a:avLst/>
          </a:prstGeom>
        </p:spPr>
      </p:pic>
      <p:pic>
        <p:nvPicPr>
          <p:cNvPr id="9" name="Afbeelding 8" descr="Afbeelding met tekst, schermopname, ontwerp&#10;&#10;Automatisch gegenereerde beschrijving">
            <a:extLst>
              <a:ext uri="{FF2B5EF4-FFF2-40B4-BE49-F238E27FC236}">
                <a16:creationId xmlns:a16="http://schemas.microsoft.com/office/drawing/2014/main" id="{D091B0AB-B32E-0390-1727-EAC8F67C927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28038" y="1189216"/>
            <a:ext cx="2235706" cy="4968236"/>
          </a:xfrm>
          <a:prstGeom prst="rect">
            <a:avLst/>
          </a:prstGeom>
        </p:spPr>
      </p:pic>
      <p:pic>
        <p:nvPicPr>
          <p:cNvPr id="24" name="Picture 23">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7">
            <a:duotone>
              <a:schemeClr val="accent1">
                <a:shade val="45000"/>
                <a:satMod val="135000"/>
              </a:schemeClr>
              <a:prstClr val="white"/>
            </a:duotone>
            <a:extLst>
              <a:ext uri="{28A0092B-C50C-407E-A947-70E740481C1C}">
                <a14:useLocalDpi xmlns:a14="http://schemas.microsoft.com/office/drawing/2010/main" val="0"/>
              </a:ext>
            </a:extLst>
          </a:blip>
          <a:srcRect r="69097"/>
          <a:stretch/>
        </p:blipFill>
        <p:spPr>
          <a:xfrm>
            <a:off x="11406378" y="1600200"/>
            <a:ext cx="785622" cy="2548349"/>
          </a:xfrm>
          <a:prstGeom prst="rect">
            <a:avLst/>
          </a:prstGeom>
        </p:spPr>
      </p:pic>
      <p:pic>
        <p:nvPicPr>
          <p:cNvPr id="5" name="Tijdelijke aanduiding voor inhoud 4" descr="Afbeelding met tekst, schermopname, menu, ontwerp&#10;&#10;Automatisch gegenereerde beschrijving">
            <a:extLst>
              <a:ext uri="{FF2B5EF4-FFF2-40B4-BE49-F238E27FC236}">
                <a16:creationId xmlns:a16="http://schemas.microsoft.com/office/drawing/2014/main" id="{3279F824-E8F2-66C7-129F-A1C2D1DAE061}"/>
              </a:ext>
            </a:extLst>
          </p:cNvPr>
          <p:cNvPicPr>
            <a:picLocks noGrp="1" noChangeAspect="1"/>
          </p:cNvPicPr>
          <p:nvPr>
            <p:ph idx="1"/>
          </p:nvPr>
        </p:nvPicPr>
        <p:blipFill>
          <a:blip r:embed="rId8">
            <a:extLst>
              <a:ext uri="{28A0092B-C50C-407E-A947-70E740481C1C}">
                <a14:useLocalDpi xmlns:a14="http://schemas.microsoft.com/office/drawing/2010/main" val="0"/>
              </a:ext>
            </a:extLst>
          </a:blip>
          <a:stretch>
            <a:fillRect/>
          </a:stretch>
        </p:blipFill>
        <p:spPr>
          <a:xfrm>
            <a:off x="6361555" y="1189216"/>
            <a:ext cx="2235706" cy="4968236"/>
          </a:xfrm>
          <a:prstGeom prst="rect">
            <a:avLst/>
          </a:prstGeom>
        </p:spPr>
      </p:pic>
      <p:pic>
        <p:nvPicPr>
          <p:cNvPr id="4" name="Picture 3" descr="A screenshot of a phone&#10;&#10;Description automatically generated">
            <a:extLst>
              <a:ext uri="{FF2B5EF4-FFF2-40B4-BE49-F238E27FC236}">
                <a16:creationId xmlns:a16="http://schemas.microsoft.com/office/drawing/2014/main" id="{96CE980E-24F4-B865-9380-51C32B7B5005}"/>
              </a:ext>
            </a:extLst>
          </p:cNvPr>
          <p:cNvPicPr>
            <a:picLocks noChangeAspect="1"/>
          </p:cNvPicPr>
          <p:nvPr/>
        </p:nvPicPr>
        <p:blipFill>
          <a:blip r:embed="rId9"/>
          <a:stretch>
            <a:fillRect/>
          </a:stretch>
        </p:blipFill>
        <p:spPr>
          <a:xfrm>
            <a:off x="9118936" y="1190970"/>
            <a:ext cx="2234122" cy="4964386"/>
          </a:xfrm>
          <a:prstGeom prst="rect">
            <a:avLst/>
          </a:prstGeom>
        </p:spPr>
      </p:pic>
    </p:spTree>
    <p:extLst>
      <p:ext uri="{BB962C8B-B14F-4D97-AF65-F5344CB8AC3E}">
        <p14:creationId xmlns:p14="http://schemas.microsoft.com/office/powerpoint/2010/main" val="2465198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2DB0C6-4B39-5459-05AC-3B061B0EEB2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29B1816-4C3B-8C23-8069-7EC25AFA19FD}"/>
              </a:ext>
            </a:extLst>
          </p:cNvPr>
          <p:cNvSpPr>
            <a:spLocks noGrp="1"/>
          </p:cNvSpPr>
          <p:nvPr>
            <p:ph type="title"/>
          </p:nvPr>
        </p:nvSpPr>
        <p:spPr/>
        <p:txBody>
          <a:bodyPr/>
          <a:lstStyle/>
          <a:p>
            <a:r>
              <a:rPr lang="nl-NL"/>
              <a:t>Prototype: Public Stack Scan</a:t>
            </a:r>
          </a:p>
        </p:txBody>
      </p:sp>
      <p:sp>
        <p:nvSpPr>
          <p:cNvPr id="3" name="Tijdelijke aanduiding voor inhoud 2">
            <a:extLst>
              <a:ext uri="{FF2B5EF4-FFF2-40B4-BE49-F238E27FC236}">
                <a16:creationId xmlns:a16="http://schemas.microsoft.com/office/drawing/2014/main" id="{6705C88F-BCA4-1AF6-83AD-FE87C140D26A}"/>
              </a:ext>
            </a:extLst>
          </p:cNvPr>
          <p:cNvSpPr>
            <a:spLocks noGrp="1"/>
          </p:cNvSpPr>
          <p:nvPr>
            <p:ph idx="1"/>
          </p:nvPr>
        </p:nvSpPr>
        <p:spPr>
          <a:xfrm>
            <a:off x="372978" y="1816452"/>
            <a:ext cx="10515600" cy="4195763"/>
          </a:xfrm>
        </p:spPr>
        <p:txBody>
          <a:bodyPr>
            <a:normAutofit/>
          </a:bodyPr>
          <a:lstStyle/>
          <a:p>
            <a:r>
              <a:rPr lang="nl-NL" dirty="0"/>
              <a:t>De appwinkel voert de scan uit op aanvraag</a:t>
            </a:r>
          </a:p>
          <a:p>
            <a:r>
              <a:rPr lang="nl-NL" dirty="0"/>
              <a:t>App-scores op publieke waarden (bijvoorbeeld privacy, veiligheid, transparantie)</a:t>
            </a:r>
          </a:p>
          <a:p>
            <a:r>
              <a:rPr lang="nl-NL" dirty="0"/>
              <a:t>Gebruiker kan meer informatie vinden</a:t>
            </a:r>
          </a:p>
          <a:p>
            <a:r>
              <a:rPr lang="nl-NL" dirty="0"/>
              <a:t>Vertrouwen en transparantie vergroten</a:t>
            </a:r>
          </a:p>
        </p:txBody>
      </p:sp>
    </p:spTree>
    <p:extLst>
      <p:ext uri="{BB962C8B-B14F-4D97-AF65-F5344CB8AC3E}">
        <p14:creationId xmlns:p14="http://schemas.microsoft.com/office/powerpoint/2010/main" val="2381330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4AEEF5-51B6-C4F8-9B10-BC77279A0D90}"/>
            </a:ext>
          </a:extLst>
        </p:cNvPr>
        <p:cNvGrpSpPr/>
        <p:nvPr/>
      </p:nvGrpSpPr>
      <p:grpSpPr>
        <a:xfrm>
          <a:off x="0" y="0"/>
          <a:ext cx="0" cy="0"/>
          <a:chOff x="0" y="0"/>
          <a:chExt cx="0" cy="0"/>
        </a:xfrm>
      </p:grpSpPr>
      <p:sp>
        <p:nvSpPr>
          <p:cNvPr id="16" name="Rectangle 15">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18" name="Picture 17">
            <a:extLst>
              <a:ext uri="{FF2B5EF4-FFF2-40B4-BE49-F238E27FC236}">
                <a16:creationId xmlns:a16="http://schemas.microsoft.com/office/drawing/2014/main" id="{1CB7E8AE-A3AC-4BB7-A5C6-F00EC697B26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useBgFill="1">
        <p:nvSpPr>
          <p:cNvPr id="20" name="Rectangle 19">
            <a:extLst>
              <a:ext uri="{FF2B5EF4-FFF2-40B4-BE49-F238E27FC236}">
                <a16:creationId xmlns:a16="http://schemas.microsoft.com/office/drawing/2014/main" id="{729F2144-48B7-4730-955E-365ECED3AB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2" name="Rectangle 21">
            <a:extLst>
              <a:ext uri="{FF2B5EF4-FFF2-40B4-BE49-F238E27FC236}">
                <a16:creationId xmlns:a16="http://schemas.microsoft.com/office/drawing/2014/main" id="{E765FF50-D2F9-4A4F-86ED-F101E172B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pic>
        <p:nvPicPr>
          <p:cNvPr id="24" name="Picture 23">
            <a:extLst>
              <a:ext uri="{FF2B5EF4-FFF2-40B4-BE49-F238E27FC236}">
                <a16:creationId xmlns:a16="http://schemas.microsoft.com/office/drawing/2014/main" id="{FFECA84E-1776-4B03-9261-CF74A291DF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duotone>
              <a:schemeClr val="accent1">
                <a:shade val="45000"/>
                <a:satMod val="135000"/>
              </a:schemeClr>
              <a:prstClr val="white"/>
            </a:duotone>
            <a:extLst>
              <a:ext uri="{28A0092B-C50C-407E-A947-70E740481C1C}">
                <a14:useLocalDpi xmlns:a14="http://schemas.microsoft.com/office/drawing/2010/main" val="0"/>
              </a:ext>
            </a:extLst>
          </a:blip>
          <a:srcRect t="37018" r="40625"/>
          <a:stretch/>
        </p:blipFill>
        <p:spPr>
          <a:xfrm rot="16200000">
            <a:off x="59366" y="-80735"/>
            <a:ext cx="1447800" cy="1535750"/>
          </a:xfrm>
          <a:prstGeom prst="rect">
            <a:avLst/>
          </a:prstGeom>
        </p:spPr>
      </p:pic>
      <p:sp>
        <p:nvSpPr>
          <p:cNvPr id="2" name="Titel 1">
            <a:extLst>
              <a:ext uri="{FF2B5EF4-FFF2-40B4-BE49-F238E27FC236}">
                <a16:creationId xmlns:a16="http://schemas.microsoft.com/office/drawing/2014/main" id="{60D6C117-2520-476A-AB1B-91877341A315}"/>
              </a:ext>
            </a:extLst>
          </p:cNvPr>
          <p:cNvSpPr>
            <a:spLocks noGrp="1"/>
          </p:cNvSpPr>
          <p:nvPr>
            <p:ph type="title"/>
          </p:nvPr>
        </p:nvSpPr>
        <p:spPr>
          <a:xfrm>
            <a:off x="1293876" y="304802"/>
            <a:ext cx="9601200" cy="650518"/>
          </a:xfrm>
        </p:spPr>
        <p:txBody>
          <a:bodyPr vert="horz" lIns="91440" tIns="45720" rIns="91440" bIns="45720" rtlCol="0" anchor="b">
            <a:normAutofit fontScale="90000"/>
          </a:bodyPr>
          <a:lstStyle/>
          <a:p>
            <a:pPr algn="ctr"/>
            <a:r>
              <a:rPr lang="en-US">
                <a:solidFill>
                  <a:schemeClr val="tx2"/>
                </a:solidFill>
              </a:rPr>
              <a:t>Prototype: Public Stack Scan</a:t>
            </a:r>
          </a:p>
        </p:txBody>
      </p:sp>
      <p:pic>
        <p:nvPicPr>
          <p:cNvPr id="26" name="Picture 25">
            <a:extLst>
              <a:ext uri="{FF2B5EF4-FFF2-40B4-BE49-F238E27FC236}">
                <a16:creationId xmlns:a16="http://schemas.microsoft.com/office/drawing/2014/main" id="{2BFFF490-82EC-4000-BB36-A67FD39E3A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duotone>
              <a:schemeClr val="accent1">
                <a:shade val="45000"/>
                <a:satMod val="135000"/>
              </a:schemeClr>
              <a:prstClr val="white"/>
            </a:duotone>
            <a:extLst>
              <a:ext uri="{28A0092B-C50C-407E-A947-70E740481C1C}">
                <a14:useLocalDpi xmlns:a14="http://schemas.microsoft.com/office/drawing/2010/main" val="0"/>
              </a:ext>
            </a:extLst>
          </a:blip>
          <a:srcRect r="46048"/>
          <a:stretch/>
        </p:blipFill>
        <p:spPr>
          <a:xfrm>
            <a:off x="10820400" y="2356288"/>
            <a:ext cx="1371600" cy="2548349"/>
          </a:xfrm>
          <a:prstGeom prst="rect">
            <a:avLst/>
          </a:prstGeom>
        </p:spPr>
      </p:pic>
      <p:pic>
        <p:nvPicPr>
          <p:cNvPr id="9" name="Afbeelding 8" descr="Afbeelding met tekst, schermopname, nummer, Lettertype&#10;&#10;Automatisch gegenereerde beschrijving">
            <a:extLst>
              <a:ext uri="{FF2B5EF4-FFF2-40B4-BE49-F238E27FC236}">
                <a16:creationId xmlns:a16="http://schemas.microsoft.com/office/drawing/2014/main" id="{4C2528FA-C01B-AA16-58D7-CAF35410698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87916" y="1071191"/>
            <a:ext cx="2349850" cy="5221889"/>
          </a:xfrm>
          <a:prstGeom prst="rect">
            <a:avLst/>
          </a:prstGeom>
        </p:spPr>
      </p:pic>
      <p:pic>
        <p:nvPicPr>
          <p:cNvPr id="5" name="Afbeelding 4" descr="Afbeelding met tekst, schermopname, Lettertype, nummer&#10;&#10;Automatisch gegenereerde beschrijving">
            <a:extLst>
              <a:ext uri="{FF2B5EF4-FFF2-40B4-BE49-F238E27FC236}">
                <a16:creationId xmlns:a16="http://schemas.microsoft.com/office/drawing/2014/main" id="{491F663A-A042-8E5E-AC97-247F0EA620E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7628" y="1071189"/>
            <a:ext cx="2349850" cy="5221889"/>
          </a:xfrm>
          <a:prstGeom prst="rect">
            <a:avLst/>
          </a:prstGeom>
        </p:spPr>
      </p:pic>
      <p:pic>
        <p:nvPicPr>
          <p:cNvPr id="7" name="Afbeelding 6" descr="Afbeelding met tekst, schermopname, ontwerp&#10;&#10;Automatisch gegenereerde beschrijving">
            <a:extLst>
              <a:ext uri="{FF2B5EF4-FFF2-40B4-BE49-F238E27FC236}">
                <a16:creationId xmlns:a16="http://schemas.microsoft.com/office/drawing/2014/main" id="{8259E009-3D52-A566-5346-32FD35610474}"/>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557772" y="1071190"/>
            <a:ext cx="2349850" cy="5221889"/>
          </a:xfrm>
          <a:prstGeom prst="rect">
            <a:avLst/>
          </a:prstGeom>
        </p:spPr>
      </p:pic>
      <p:pic>
        <p:nvPicPr>
          <p:cNvPr id="11" name="Afbeelding 10" descr="Afbeelding met tekst, schermopname, Lettertype, ontwerp&#10;&#10;Automatisch gegenereerde beschrijving">
            <a:extLst>
              <a:ext uri="{FF2B5EF4-FFF2-40B4-BE49-F238E27FC236}">
                <a16:creationId xmlns:a16="http://schemas.microsoft.com/office/drawing/2014/main" id="{C70B2E99-BC8B-CF5C-EE6F-7CBBA8818AE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413651" y="1071191"/>
            <a:ext cx="2349850" cy="5221889"/>
          </a:xfrm>
          <a:prstGeom prst="rect">
            <a:avLst/>
          </a:prstGeom>
        </p:spPr>
      </p:pic>
    </p:spTree>
    <p:extLst>
      <p:ext uri="{BB962C8B-B14F-4D97-AF65-F5344CB8AC3E}">
        <p14:creationId xmlns:p14="http://schemas.microsoft.com/office/powerpoint/2010/main" val="2346433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31D24-646B-1B32-5628-AB854287A81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936EA61-6B50-B53F-965C-F38BE456D058}"/>
              </a:ext>
            </a:extLst>
          </p:cNvPr>
          <p:cNvSpPr>
            <a:spLocks noGrp="1"/>
          </p:cNvSpPr>
          <p:nvPr>
            <p:ph type="title"/>
          </p:nvPr>
        </p:nvSpPr>
        <p:spPr/>
        <p:txBody>
          <a:bodyPr/>
          <a:lstStyle/>
          <a:p>
            <a:r>
              <a:rPr lang="nl-NL"/>
              <a:t>Verfijning van de ideeën</a:t>
            </a:r>
          </a:p>
        </p:txBody>
      </p:sp>
      <p:sp>
        <p:nvSpPr>
          <p:cNvPr id="3" name="Tijdelijke aanduiding voor inhoud 2">
            <a:extLst>
              <a:ext uri="{FF2B5EF4-FFF2-40B4-BE49-F238E27FC236}">
                <a16:creationId xmlns:a16="http://schemas.microsoft.com/office/drawing/2014/main" id="{1B2128F9-25DB-B4F3-8EB3-3ECE9210A8C9}"/>
              </a:ext>
            </a:extLst>
          </p:cNvPr>
          <p:cNvSpPr>
            <a:spLocks noGrp="1"/>
          </p:cNvSpPr>
          <p:nvPr>
            <p:ph idx="1"/>
          </p:nvPr>
        </p:nvSpPr>
        <p:spPr>
          <a:xfrm>
            <a:off x="372978" y="1816452"/>
            <a:ext cx="10515600" cy="4195763"/>
          </a:xfrm>
        </p:spPr>
        <p:txBody>
          <a:bodyPr>
            <a:normAutofit fontScale="92500" lnSpcReduction="20000"/>
          </a:bodyPr>
          <a:lstStyle/>
          <a:p>
            <a:r>
              <a:rPr lang="nl-NL"/>
              <a:t>App Pakketten:</a:t>
            </a:r>
          </a:p>
          <a:p>
            <a:pPr lvl="1"/>
            <a:r>
              <a:rPr lang="nl-NL"/>
              <a:t>Gebruikers kunnen zelf pakketten maken en delen.</a:t>
            </a:r>
          </a:p>
          <a:p>
            <a:pPr lvl="1"/>
            <a:r>
              <a:rPr lang="nl-NL"/>
              <a:t>Gemeentes stellen pakketten samen voor functiegroepen en medewerkers.</a:t>
            </a:r>
          </a:p>
          <a:p>
            <a:pPr lvl="1"/>
            <a:r>
              <a:rPr lang="nl-NL"/>
              <a:t>Public Stack Scan-resultaten bepalen de betrouwbaarheid en beoordeling van pakketten.</a:t>
            </a:r>
          </a:p>
          <a:p>
            <a:r>
              <a:rPr lang="nl-NL"/>
              <a:t>Public Stack Scan:</a:t>
            </a:r>
          </a:p>
          <a:p>
            <a:pPr lvl="1"/>
            <a:r>
              <a:rPr lang="nl-NL"/>
              <a:t>Test wordt ontwikkeld en uitgevoerd door ons team.</a:t>
            </a:r>
          </a:p>
          <a:p>
            <a:pPr lvl="1"/>
            <a:r>
              <a:rPr lang="nl-NL"/>
              <a:t>Gemeentes kiezen op welke waarden apps worden beoordeeld (bijv. privacy of veiligheid).</a:t>
            </a:r>
          </a:p>
          <a:p>
            <a:pPr lvl="1"/>
            <a:r>
              <a:rPr lang="nl-NL"/>
              <a:t>Universele testcriteria voor betrouwbaarheid en validatie door een externe expert.</a:t>
            </a:r>
          </a:p>
        </p:txBody>
      </p:sp>
    </p:spTree>
    <p:extLst>
      <p:ext uri="{BB962C8B-B14F-4D97-AF65-F5344CB8AC3E}">
        <p14:creationId xmlns:p14="http://schemas.microsoft.com/office/powerpoint/2010/main" val="38954297"/>
      </p:ext>
    </p:extLst>
  </p:cSld>
  <p:clrMapOvr>
    <a:masterClrMapping/>
  </p:clrMapOvr>
</p:sld>
</file>

<file path=ppt/theme/theme1.xml><?xml version="1.0" encoding="utf-8"?>
<a:theme xmlns:a="http://schemas.openxmlformats.org/drawingml/2006/main" name="BlockprintVTI">
  <a:themeElements>
    <a:clrScheme name="AnalogousFromLightSeedLeftStep">
      <a:dk1>
        <a:srgbClr val="000000"/>
      </a:dk1>
      <a:lt1>
        <a:srgbClr val="FFFFFF"/>
      </a:lt1>
      <a:dk2>
        <a:srgbClr val="362441"/>
      </a:dk2>
      <a:lt2>
        <a:srgbClr val="E2E8E6"/>
      </a:lt2>
      <a:accent1>
        <a:srgbClr val="C696A8"/>
      </a:accent1>
      <a:accent2>
        <a:srgbClr val="BA7FAE"/>
      </a:accent2>
      <a:accent3>
        <a:srgbClr val="BC96C6"/>
      </a:accent3>
      <a:accent4>
        <a:srgbClr val="957FBA"/>
      </a:accent4>
      <a:accent5>
        <a:srgbClr val="9698C6"/>
      </a:accent5>
      <a:accent6>
        <a:srgbClr val="7F9ABA"/>
      </a:accent6>
      <a:hlink>
        <a:srgbClr val="578F7A"/>
      </a:hlink>
      <a:folHlink>
        <a:srgbClr val="7F7F7F"/>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937</Words>
  <Application>Microsoft Office PowerPoint</Application>
  <PresentationFormat>Breedbeeld</PresentationFormat>
  <Paragraphs>70</Paragraphs>
  <Slides>11</Slides>
  <Notes>11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11</vt:i4>
      </vt:variant>
    </vt:vector>
  </HeadingPairs>
  <TitlesOfParts>
    <vt:vector size="16" baseType="lpstr">
      <vt:lpstr>Aptos</vt:lpstr>
      <vt:lpstr>Arial</vt:lpstr>
      <vt:lpstr>Avenir Next LT Pro</vt:lpstr>
      <vt:lpstr>AvenirNext LT Pro Medium</vt:lpstr>
      <vt:lpstr>BlockprintVTI</vt:lpstr>
      <vt:lpstr>Eerste versie van het Prototype</vt:lpstr>
      <vt:lpstr>Agenda</vt:lpstr>
      <vt:lpstr>Recap vorige week: PoC</vt:lpstr>
      <vt:lpstr>Wat we deze week hebben gedaan</vt:lpstr>
      <vt:lpstr>Prototype: App Pakketten</vt:lpstr>
      <vt:lpstr>Prototype: App Pakketten</vt:lpstr>
      <vt:lpstr>Prototype: Public Stack Scan</vt:lpstr>
      <vt:lpstr>Prototype: Public Stack Scan</vt:lpstr>
      <vt:lpstr>Verfijning van de ideeën</vt:lpstr>
      <vt:lpstr>Planning voor de komende weken</vt:lpstr>
      <vt:lpstr>Vragen en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Ideation | AppHive</dc:title>
  <dc:creator>Ibrahim Ishaque</dc:creator>
  <cp:lastModifiedBy>Quy Nguyen</cp:lastModifiedBy>
  <cp:revision>1</cp:revision>
  <dcterms:created xsi:type="dcterms:W3CDTF">2024-11-27T20:10:28Z</dcterms:created>
  <dcterms:modified xsi:type="dcterms:W3CDTF">2024-12-12T11:48:06Z</dcterms:modified>
</cp:coreProperties>
</file>