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11"/>
  </p:notesMasterIdLst>
  <p:sldIdLst>
    <p:sldId id="256" r:id="rId2"/>
    <p:sldId id="257" r:id="rId3"/>
    <p:sldId id="258" r:id="rId4"/>
    <p:sldId id="261" r:id="rId5"/>
    <p:sldId id="259" r:id="rId6"/>
    <p:sldId id="260" r:id="rId7"/>
    <p:sldId id="266" r:id="rId8"/>
    <p:sldId id="265" r:id="rId9"/>
    <p:sldId id="263"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60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A9B302-B7A9-4DF4-AD0A-FD468FAE8939}" v="25" dt="2024-12-05T00:15:19.2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963" autoAdjust="0"/>
  </p:normalViewPr>
  <p:slideViewPr>
    <p:cSldViewPr snapToGrid="0">
      <p:cViewPr varScale="1">
        <p:scale>
          <a:sx n="60" d="100"/>
          <a:sy n="60" d="100"/>
        </p:scale>
        <p:origin x="78" y="180"/>
      </p:cViewPr>
      <p:guideLst/>
    </p:cSldViewPr>
  </p:slideViewPr>
  <p:notesTextViewPr>
    <p:cViewPr>
      <p:scale>
        <a:sx n="1" d="1"/>
        <a:sy n="1" d="1"/>
      </p:scale>
      <p:origin x="0" y="-10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brahim Ishaque" userId="e8ddfbe1-9125-49fb-9c7c-0d2ca92dfb46" providerId="ADAL" clId="{26851043-E872-4170-BFE6-32F5A679B352}"/>
    <pc:docChg chg="undo custSel addSld delSld modSld sldOrd addMainMaster delMainMaster">
      <pc:chgData name="Ibrahim Ishaque" userId="e8ddfbe1-9125-49fb-9c7c-0d2ca92dfb46" providerId="ADAL" clId="{26851043-E872-4170-BFE6-32F5A679B352}" dt="2024-11-27T21:31:51.662" v="770" actId="1076"/>
      <pc:docMkLst>
        <pc:docMk/>
      </pc:docMkLst>
      <pc:sldChg chg="addSp modSp mod setBg modClrScheme chgLayout modNotesTx">
        <pc:chgData name="Ibrahim Ishaque" userId="e8ddfbe1-9125-49fb-9c7c-0d2ca92dfb46" providerId="ADAL" clId="{26851043-E872-4170-BFE6-32F5A679B352}" dt="2024-11-27T20:45:09.633" v="308" actId="20577"/>
        <pc:sldMkLst>
          <pc:docMk/>
          <pc:sldMk cId="1596135526" sldId="256"/>
        </pc:sldMkLst>
        <pc:spChg chg="mod">
          <ac:chgData name="Ibrahim Ishaque" userId="e8ddfbe1-9125-49fb-9c7c-0d2ca92dfb46" providerId="ADAL" clId="{26851043-E872-4170-BFE6-32F5A679B352}" dt="2024-11-27T20:26:42.256" v="70" actId="26606"/>
          <ac:spMkLst>
            <pc:docMk/>
            <pc:sldMk cId="1596135526" sldId="256"/>
            <ac:spMk id="2" creationId="{26CDDD79-C65E-D3F5-B32C-372E63103A1F}"/>
          </ac:spMkLst>
        </pc:spChg>
        <pc:spChg chg="mod">
          <ac:chgData name="Ibrahim Ishaque" userId="e8ddfbe1-9125-49fb-9c7c-0d2ca92dfb46" providerId="ADAL" clId="{26851043-E872-4170-BFE6-32F5A679B352}" dt="2024-11-27T20:44:29.356" v="226" actId="20577"/>
          <ac:spMkLst>
            <pc:docMk/>
            <pc:sldMk cId="1596135526" sldId="256"/>
            <ac:spMk id="3" creationId="{31CB30C5-13EF-AC4A-CE78-EF081F10CAAD}"/>
          </ac:spMkLst>
        </pc:spChg>
        <pc:spChg chg="add">
          <ac:chgData name="Ibrahim Ishaque" userId="e8ddfbe1-9125-49fb-9c7c-0d2ca92dfb46" providerId="ADAL" clId="{26851043-E872-4170-BFE6-32F5A679B352}" dt="2024-11-27T20:26:42.256" v="70" actId="26606"/>
          <ac:spMkLst>
            <pc:docMk/>
            <pc:sldMk cId="1596135526" sldId="256"/>
            <ac:spMk id="9" creationId="{729F2144-48B7-4730-955E-365ECED3ABE0}"/>
          </ac:spMkLst>
        </pc:spChg>
        <pc:spChg chg="add">
          <ac:chgData name="Ibrahim Ishaque" userId="e8ddfbe1-9125-49fb-9c7c-0d2ca92dfb46" providerId="ADAL" clId="{26851043-E872-4170-BFE6-32F5A679B352}" dt="2024-11-27T20:26:42.256" v="70" actId="26606"/>
          <ac:spMkLst>
            <pc:docMk/>
            <pc:sldMk cId="1596135526" sldId="256"/>
            <ac:spMk id="11" creationId="{E765FF50-D2F9-4A4F-86ED-F101E172BA93}"/>
          </ac:spMkLst>
        </pc:spChg>
        <pc:spChg chg="add">
          <ac:chgData name="Ibrahim Ishaque" userId="e8ddfbe1-9125-49fb-9c7c-0d2ca92dfb46" providerId="ADAL" clId="{26851043-E872-4170-BFE6-32F5A679B352}" dt="2024-11-27T20:26:42.256" v="70" actId="26606"/>
          <ac:spMkLst>
            <pc:docMk/>
            <pc:sldMk cId="1596135526" sldId="256"/>
            <ac:spMk id="13" creationId="{04D834C7-8223-43DA-AA30-E15A1BC7BB4E}"/>
          </ac:spMkLst>
        </pc:spChg>
        <pc:spChg chg="add">
          <ac:chgData name="Ibrahim Ishaque" userId="e8ddfbe1-9125-49fb-9c7c-0d2ca92dfb46" providerId="ADAL" clId="{26851043-E872-4170-BFE6-32F5A679B352}" dt="2024-11-27T20:26:42.256" v="70" actId="26606"/>
          <ac:spMkLst>
            <pc:docMk/>
            <pc:sldMk cId="1596135526" sldId="256"/>
            <ac:spMk id="15" creationId="{B62DE6C5-8EB8-4E41-B0FF-93563AA4C56C}"/>
          </ac:spMkLst>
        </pc:spChg>
        <pc:picChg chg="add mod">
          <ac:chgData name="Ibrahim Ishaque" userId="e8ddfbe1-9125-49fb-9c7c-0d2ca92dfb46" providerId="ADAL" clId="{26851043-E872-4170-BFE6-32F5A679B352}" dt="2024-11-27T20:26:49.723" v="71" actId="27614"/>
          <ac:picMkLst>
            <pc:docMk/>
            <pc:sldMk cId="1596135526" sldId="256"/>
            <ac:picMk id="4" creationId="{9251E798-803A-19DE-1453-0E865B199958}"/>
          </ac:picMkLst>
        </pc:picChg>
      </pc:sldChg>
      <pc:sldChg chg="modSp new mod modNotesTx">
        <pc:chgData name="Ibrahim Ishaque" userId="e8ddfbe1-9125-49fb-9c7c-0d2ca92dfb46" providerId="ADAL" clId="{26851043-E872-4170-BFE6-32F5A679B352}" dt="2024-11-27T21:26:12.827" v="665" actId="404"/>
        <pc:sldMkLst>
          <pc:docMk/>
          <pc:sldMk cId="2847448481" sldId="257"/>
        </pc:sldMkLst>
        <pc:spChg chg="mod">
          <ac:chgData name="Ibrahim Ishaque" userId="e8ddfbe1-9125-49fb-9c7c-0d2ca92dfb46" providerId="ADAL" clId="{26851043-E872-4170-BFE6-32F5A679B352}" dt="2024-11-27T20:26:57.347" v="80" actId="20577"/>
          <ac:spMkLst>
            <pc:docMk/>
            <pc:sldMk cId="2847448481" sldId="257"/>
            <ac:spMk id="2" creationId="{44B2CFC7-3004-430A-3EEF-377761429150}"/>
          </ac:spMkLst>
        </pc:spChg>
        <pc:spChg chg="mod">
          <ac:chgData name="Ibrahim Ishaque" userId="e8ddfbe1-9125-49fb-9c7c-0d2ca92dfb46" providerId="ADAL" clId="{26851043-E872-4170-BFE6-32F5A679B352}" dt="2024-11-27T21:26:12.827" v="665" actId="404"/>
          <ac:spMkLst>
            <pc:docMk/>
            <pc:sldMk cId="2847448481" sldId="257"/>
            <ac:spMk id="3" creationId="{977B8806-CCA9-94E3-2888-EB9650CAB951}"/>
          </ac:spMkLst>
        </pc:spChg>
      </pc:sldChg>
      <pc:sldChg chg="addSp delSp modSp new mod modNotesTx">
        <pc:chgData name="Ibrahim Ishaque" userId="e8ddfbe1-9125-49fb-9c7c-0d2ca92dfb46" providerId="ADAL" clId="{26851043-E872-4170-BFE6-32F5A679B352}" dt="2024-11-27T20:46:28.884" v="361" actId="20577"/>
        <pc:sldMkLst>
          <pc:docMk/>
          <pc:sldMk cId="3029540903" sldId="258"/>
        </pc:sldMkLst>
        <pc:spChg chg="mod">
          <ac:chgData name="Ibrahim Ishaque" userId="e8ddfbe1-9125-49fb-9c7c-0d2ca92dfb46" providerId="ADAL" clId="{26851043-E872-4170-BFE6-32F5A679B352}" dt="2024-11-27T20:27:23.071" v="114" actId="20577"/>
          <ac:spMkLst>
            <pc:docMk/>
            <pc:sldMk cId="3029540903" sldId="258"/>
            <ac:spMk id="2" creationId="{EAFEFB36-EC65-B625-570A-9C60A105D260}"/>
          </ac:spMkLst>
        </pc:spChg>
        <pc:spChg chg="add del mod">
          <ac:chgData name="Ibrahim Ishaque" userId="e8ddfbe1-9125-49fb-9c7c-0d2ca92dfb46" providerId="ADAL" clId="{26851043-E872-4170-BFE6-32F5A679B352}" dt="2024-11-27T20:46:10.022" v="318" actId="20577"/>
          <ac:spMkLst>
            <pc:docMk/>
            <pc:sldMk cId="3029540903" sldId="258"/>
            <ac:spMk id="3" creationId="{8D430FF3-3FF2-D27D-51C1-0E42C125E6C5}"/>
          </ac:spMkLst>
        </pc:spChg>
        <pc:spChg chg="add mod">
          <ac:chgData name="Ibrahim Ishaque" userId="e8ddfbe1-9125-49fb-9c7c-0d2ca92dfb46" providerId="ADAL" clId="{26851043-E872-4170-BFE6-32F5A679B352}" dt="2024-11-27T20:45:55.378" v="311"/>
          <ac:spMkLst>
            <pc:docMk/>
            <pc:sldMk cId="3029540903" sldId="258"/>
            <ac:spMk id="4" creationId="{1888D9B1-CEB1-A743-8B62-73EA3A4020C1}"/>
          </ac:spMkLst>
        </pc:spChg>
      </pc:sldChg>
      <pc:sldChg chg="addSp delSp modSp new mod setBg modNotesTx">
        <pc:chgData name="Ibrahim Ishaque" userId="e8ddfbe1-9125-49fb-9c7c-0d2ca92dfb46" providerId="ADAL" clId="{26851043-E872-4170-BFE6-32F5A679B352}" dt="2024-11-27T21:31:51.662" v="770" actId="1076"/>
        <pc:sldMkLst>
          <pc:docMk/>
          <pc:sldMk cId="3084628418" sldId="259"/>
        </pc:sldMkLst>
        <pc:spChg chg="mod">
          <ac:chgData name="Ibrahim Ishaque" userId="e8ddfbe1-9125-49fb-9c7c-0d2ca92dfb46" providerId="ADAL" clId="{26851043-E872-4170-BFE6-32F5A679B352}" dt="2024-11-27T20:59:33.016" v="626" actId="26606"/>
          <ac:spMkLst>
            <pc:docMk/>
            <pc:sldMk cId="3084628418" sldId="259"/>
            <ac:spMk id="2" creationId="{1F21BA3F-BC89-1FD7-8C82-8F24CC5DB96A}"/>
          </ac:spMkLst>
        </pc:spChg>
        <pc:spChg chg="add del mod ord">
          <ac:chgData name="Ibrahim Ishaque" userId="e8ddfbe1-9125-49fb-9c7c-0d2ca92dfb46" providerId="ADAL" clId="{26851043-E872-4170-BFE6-32F5A679B352}" dt="2024-11-27T21:31:49.381" v="769" actId="1076"/>
          <ac:spMkLst>
            <pc:docMk/>
            <pc:sldMk cId="3084628418" sldId="259"/>
            <ac:spMk id="3" creationId="{F8B71FF3-3F4B-A1C6-1248-571A77773B30}"/>
          </ac:spMkLst>
        </pc:spChg>
        <pc:spChg chg="add mod">
          <ac:chgData name="Ibrahim Ishaque" userId="e8ddfbe1-9125-49fb-9c7c-0d2ca92dfb46" providerId="ADAL" clId="{26851043-E872-4170-BFE6-32F5A679B352}" dt="2024-11-27T20:47:22.228" v="387"/>
          <ac:spMkLst>
            <pc:docMk/>
            <pc:sldMk cId="3084628418" sldId="259"/>
            <ac:spMk id="4" creationId="{59EA066F-EA41-6505-0C54-396AADED04CB}"/>
          </ac:spMkLst>
        </pc:spChg>
        <pc:spChg chg="add del">
          <ac:chgData name="Ibrahim Ishaque" userId="e8ddfbe1-9125-49fb-9c7c-0d2ca92dfb46" providerId="ADAL" clId="{26851043-E872-4170-BFE6-32F5A679B352}" dt="2024-11-27T20:59:33.016" v="626" actId="26606"/>
          <ac:spMkLst>
            <pc:docMk/>
            <pc:sldMk cId="3084628418" sldId="259"/>
            <ac:spMk id="2057" creationId="{8651CFA9-6065-4243-AC48-858E359780B1}"/>
          </ac:spMkLst>
        </pc:spChg>
        <pc:spChg chg="add del">
          <ac:chgData name="Ibrahim Ishaque" userId="e8ddfbe1-9125-49fb-9c7c-0d2ca92dfb46" providerId="ADAL" clId="{26851043-E872-4170-BFE6-32F5A679B352}" dt="2024-11-27T20:59:33.016" v="626" actId="26606"/>
          <ac:spMkLst>
            <pc:docMk/>
            <pc:sldMk cId="3084628418" sldId="259"/>
            <ac:spMk id="2059" creationId="{FBC8BBE5-981E-4B0B-9654-32B5668BFF31}"/>
          </ac:spMkLst>
        </pc:spChg>
        <pc:spChg chg="add del">
          <ac:chgData name="Ibrahim Ishaque" userId="e8ddfbe1-9125-49fb-9c7c-0d2ca92dfb46" providerId="ADAL" clId="{26851043-E872-4170-BFE6-32F5A679B352}" dt="2024-11-27T20:59:33.016" v="626" actId="26606"/>
          <ac:spMkLst>
            <pc:docMk/>
            <pc:sldMk cId="3084628418" sldId="259"/>
            <ac:spMk id="2061" creationId="{592DB257-3E16-4A3C-9E28-4682828127AD}"/>
          </ac:spMkLst>
        </pc:spChg>
        <pc:spChg chg="add del">
          <ac:chgData name="Ibrahim Ishaque" userId="e8ddfbe1-9125-49fb-9c7c-0d2ca92dfb46" providerId="ADAL" clId="{26851043-E872-4170-BFE6-32F5A679B352}" dt="2024-11-27T20:59:33.016" v="626" actId="26606"/>
          <ac:spMkLst>
            <pc:docMk/>
            <pc:sldMk cId="3084628418" sldId="259"/>
            <ac:spMk id="2063" creationId="{487685E6-1160-459B-8C70-301404C06C23}"/>
          </ac:spMkLst>
        </pc:spChg>
        <pc:spChg chg="add del">
          <ac:chgData name="Ibrahim Ishaque" userId="e8ddfbe1-9125-49fb-9c7c-0d2ca92dfb46" providerId="ADAL" clId="{26851043-E872-4170-BFE6-32F5A679B352}" dt="2024-11-27T20:59:33.016" v="626" actId="26606"/>
          <ac:spMkLst>
            <pc:docMk/>
            <pc:sldMk cId="3084628418" sldId="259"/>
            <ac:spMk id="2065" creationId="{094C9708-F6A4-4956-B261-A4A2C4DFEBF7}"/>
          </ac:spMkLst>
        </pc:spChg>
        <pc:picChg chg="mod">
          <ac:chgData name="Ibrahim Ishaque" userId="e8ddfbe1-9125-49fb-9c7c-0d2ca92dfb46" providerId="ADAL" clId="{26851043-E872-4170-BFE6-32F5A679B352}" dt="2024-11-27T21:31:51.662" v="770" actId="1076"/>
          <ac:picMkLst>
            <pc:docMk/>
            <pc:sldMk cId="3084628418" sldId="259"/>
            <ac:picMk id="2052" creationId="{5D325623-B800-509E-DAD1-AEAC32ACA185}"/>
          </ac:picMkLst>
        </pc:picChg>
      </pc:sldChg>
      <pc:sldChg chg="modSp new mod modNotesTx">
        <pc:chgData name="Ibrahim Ishaque" userId="e8ddfbe1-9125-49fb-9c7c-0d2ca92dfb46" providerId="ADAL" clId="{26851043-E872-4170-BFE6-32F5A679B352}" dt="2024-11-27T21:31:45.936" v="768" actId="1076"/>
        <pc:sldMkLst>
          <pc:docMk/>
          <pc:sldMk cId="3937950698" sldId="260"/>
        </pc:sldMkLst>
        <pc:spChg chg="mod">
          <ac:chgData name="Ibrahim Ishaque" userId="e8ddfbe1-9125-49fb-9c7c-0d2ca92dfb46" providerId="ADAL" clId="{26851043-E872-4170-BFE6-32F5A679B352}" dt="2024-11-27T20:48:03.702" v="413" actId="20577"/>
          <ac:spMkLst>
            <pc:docMk/>
            <pc:sldMk cId="3937950698" sldId="260"/>
            <ac:spMk id="2" creationId="{A9A79988-5A67-71D6-22FC-BE80BAD5329B}"/>
          </ac:spMkLst>
        </pc:spChg>
        <pc:spChg chg="mod">
          <ac:chgData name="Ibrahim Ishaque" userId="e8ddfbe1-9125-49fb-9c7c-0d2ca92dfb46" providerId="ADAL" clId="{26851043-E872-4170-BFE6-32F5A679B352}" dt="2024-11-27T21:31:43.701" v="767" actId="1076"/>
          <ac:spMkLst>
            <pc:docMk/>
            <pc:sldMk cId="3937950698" sldId="260"/>
            <ac:spMk id="3" creationId="{674F19BB-7581-10AC-9481-966636CB5943}"/>
          </ac:spMkLst>
        </pc:spChg>
        <pc:picChg chg="mod">
          <ac:chgData name="Ibrahim Ishaque" userId="e8ddfbe1-9125-49fb-9c7c-0d2ca92dfb46" providerId="ADAL" clId="{26851043-E872-4170-BFE6-32F5A679B352}" dt="2024-11-27T21:31:45.936" v="768" actId="1076"/>
          <ac:picMkLst>
            <pc:docMk/>
            <pc:sldMk cId="3937950698" sldId="260"/>
            <ac:picMk id="3074" creationId="{D4816B77-8144-98FB-B838-0B1B09C98097}"/>
          </ac:picMkLst>
        </pc:picChg>
      </pc:sldChg>
      <pc:sldChg chg="modSp add mod ord modNotesTx">
        <pc:chgData name="Ibrahim Ishaque" userId="e8ddfbe1-9125-49fb-9c7c-0d2ca92dfb46" providerId="ADAL" clId="{26851043-E872-4170-BFE6-32F5A679B352}" dt="2024-11-27T21:29:06.342" v="698"/>
        <pc:sldMkLst>
          <pc:docMk/>
          <pc:sldMk cId="3615154325" sldId="261"/>
        </pc:sldMkLst>
        <pc:spChg chg="mod">
          <ac:chgData name="Ibrahim Ishaque" userId="e8ddfbe1-9125-49fb-9c7c-0d2ca92dfb46" providerId="ADAL" clId="{26851043-E872-4170-BFE6-32F5A679B352}" dt="2024-11-27T20:46:48.635" v="376" actId="20577"/>
          <ac:spMkLst>
            <pc:docMk/>
            <pc:sldMk cId="3615154325" sldId="261"/>
            <ac:spMk id="2" creationId="{1F21BA3F-BC89-1FD7-8C82-8F24CC5DB96A}"/>
          </ac:spMkLst>
        </pc:spChg>
        <pc:spChg chg="mod">
          <ac:chgData name="Ibrahim Ishaque" userId="e8ddfbe1-9125-49fb-9c7c-0d2ca92dfb46" providerId="ADAL" clId="{26851043-E872-4170-BFE6-32F5A679B352}" dt="2024-11-27T21:28:56.806" v="696" actId="15"/>
          <ac:spMkLst>
            <pc:docMk/>
            <pc:sldMk cId="3615154325" sldId="261"/>
            <ac:spMk id="3" creationId="{F8B71FF3-3F4B-A1C6-1248-571A77773B30}"/>
          </ac:spMkLst>
        </pc:spChg>
        <pc:picChg chg="mod">
          <ac:chgData name="Ibrahim Ishaque" userId="e8ddfbe1-9125-49fb-9c7c-0d2ca92dfb46" providerId="ADAL" clId="{26851043-E872-4170-BFE6-32F5A679B352}" dt="2024-11-27T21:29:00.267" v="697" actId="1076"/>
          <ac:picMkLst>
            <pc:docMk/>
            <pc:sldMk cId="3615154325" sldId="261"/>
            <ac:picMk id="1026" creationId="{E47E23AD-39CB-4262-8952-9C32341EECA7}"/>
          </ac:picMkLst>
        </pc:picChg>
      </pc:sldChg>
      <pc:sldChg chg="addSp delSp modSp add mod modNotesTx">
        <pc:chgData name="Ibrahim Ishaque" userId="e8ddfbe1-9125-49fb-9c7c-0d2ca92dfb46" providerId="ADAL" clId="{26851043-E872-4170-BFE6-32F5A679B352}" dt="2024-11-27T20:56:22.002" v="624" actId="113"/>
        <pc:sldMkLst>
          <pc:docMk/>
          <pc:sldMk cId="3321810982" sldId="262"/>
        </pc:sldMkLst>
        <pc:spChg chg="mod">
          <ac:chgData name="Ibrahim Ishaque" userId="e8ddfbe1-9125-49fb-9c7c-0d2ca92dfb46" providerId="ADAL" clId="{26851043-E872-4170-BFE6-32F5A679B352}" dt="2024-11-27T20:28:16.199" v="139" actId="20577"/>
          <ac:spMkLst>
            <pc:docMk/>
            <pc:sldMk cId="3321810982" sldId="262"/>
            <ac:spMk id="2" creationId="{A9A79988-5A67-71D6-22FC-BE80BAD5329B}"/>
          </ac:spMkLst>
        </pc:spChg>
        <pc:spChg chg="del mod">
          <ac:chgData name="Ibrahim Ishaque" userId="e8ddfbe1-9125-49fb-9c7c-0d2ca92dfb46" providerId="ADAL" clId="{26851043-E872-4170-BFE6-32F5A679B352}" dt="2024-11-27T20:50:52.302" v="465" actId="478"/>
          <ac:spMkLst>
            <pc:docMk/>
            <pc:sldMk cId="3321810982" sldId="262"/>
            <ac:spMk id="3" creationId="{674F19BB-7581-10AC-9481-966636CB5943}"/>
          </ac:spMkLst>
        </pc:spChg>
        <pc:spChg chg="add mod">
          <ac:chgData name="Ibrahim Ishaque" userId="e8ddfbe1-9125-49fb-9c7c-0d2ca92dfb46" providerId="ADAL" clId="{26851043-E872-4170-BFE6-32F5A679B352}" dt="2024-11-27T20:56:18.028" v="622" actId="113"/>
          <ac:spMkLst>
            <pc:docMk/>
            <pc:sldMk cId="3321810982" sldId="262"/>
            <ac:spMk id="4" creationId="{067D716E-BAC4-46E1-6855-13CEFE0F48D5}"/>
          </ac:spMkLst>
        </pc:spChg>
        <pc:spChg chg="add del mod">
          <ac:chgData name="Ibrahim Ishaque" userId="e8ddfbe1-9125-49fb-9c7c-0d2ca92dfb46" providerId="ADAL" clId="{26851043-E872-4170-BFE6-32F5A679B352}" dt="2024-11-27T20:51:05.068" v="468" actId="478"/>
          <ac:spMkLst>
            <pc:docMk/>
            <pc:sldMk cId="3321810982" sldId="262"/>
            <ac:spMk id="6" creationId="{948EB615-7D55-F830-86E1-ECB58D8C415F}"/>
          </ac:spMkLst>
        </pc:spChg>
        <pc:spChg chg="add mod">
          <ac:chgData name="Ibrahim Ishaque" userId="e8ddfbe1-9125-49fb-9c7c-0d2ca92dfb46" providerId="ADAL" clId="{26851043-E872-4170-BFE6-32F5A679B352}" dt="2024-11-27T20:56:20" v="623" actId="113"/>
          <ac:spMkLst>
            <pc:docMk/>
            <pc:sldMk cId="3321810982" sldId="262"/>
            <ac:spMk id="7" creationId="{8A8E3D66-A155-E897-6D60-A60B5BAC54B2}"/>
          </ac:spMkLst>
        </pc:spChg>
        <pc:spChg chg="add mod">
          <ac:chgData name="Ibrahim Ishaque" userId="e8ddfbe1-9125-49fb-9c7c-0d2ca92dfb46" providerId="ADAL" clId="{26851043-E872-4170-BFE6-32F5A679B352}" dt="2024-11-27T20:56:22.002" v="624" actId="113"/>
          <ac:spMkLst>
            <pc:docMk/>
            <pc:sldMk cId="3321810982" sldId="262"/>
            <ac:spMk id="8" creationId="{C0F4F8F3-0D65-6694-B3E0-3FDA2866478D}"/>
          </ac:spMkLst>
        </pc:spChg>
      </pc:sldChg>
      <pc:sldChg chg="modSp add mod modNotesTx">
        <pc:chgData name="Ibrahim Ishaque" userId="e8ddfbe1-9125-49fb-9c7c-0d2ca92dfb46" providerId="ADAL" clId="{26851043-E872-4170-BFE6-32F5A679B352}" dt="2024-11-27T20:49:17.527" v="438" actId="20577"/>
        <pc:sldMkLst>
          <pc:docMk/>
          <pc:sldMk cId="2719821246" sldId="263"/>
        </pc:sldMkLst>
        <pc:spChg chg="mod">
          <ac:chgData name="Ibrahim Ishaque" userId="e8ddfbe1-9125-49fb-9c7c-0d2ca92dfb46" providerId="ADAL" clId="{26851043-E872-4170-BFE6-32F5A679B352}" dt="2024-11-27T20:28:21.499" v="153" actId="20577"/>
          <ac:spMkLst>
            <pc:docMk/>
            <pc:sldMk cId="2719821246" sldId="263"/>
            <ac:spMk id="2" creationId="{A9A79988-5A67-71D6-22FC-BE80BAD5329B}"/>
          </ac:spMkLst>
        </pc:spChg>
        <pc:spChg chg="mod">
          <ac:chgData name="Ibrahim Ishaque" userId="e8ddfbe1-9125-49fb-9c7c-0d2ca92dfb46" providerId="ADAL" clId="{26851043-E872-4170-BFE6-32F5A679B352}" dt="2024-11-27T20:49:17.527" v="438" actId="20577"/>
          <ac:spMkLst>
            <pc:docMk/>
            <pc:sldMk cId="2719821246" sldId="263"/>
            <ac:spMk id="3" creationId="{674F19BB-7581-10AC-9481-966636CB5943}"/>
          </ac:spMkLst>
        </pc:spChg>
      </pc:sldChg>
      <pc:sldChg chg="add del">
        <pc:chgData name="Ibrahim Ishaque" userId="e8ddfbe1-9125-49fb-9c7c-0d2ca92dfb46" providerId="ADAL" clId="{26851043-E872-4170-BFE6-32F5A679B352}" dt="2024-11-27T21:24:46.055" v="629" actId="47"/>
        <pc:sldMkLst>
          <pc:docMk/>
          <pc:sldMk cId="1910102385" sldId="264"/>
        </pc:sldMkLst>
      </pc:sldChg>
      <pc:sldChg chg="modSp new mod modNotesTx">
        <pc:chgData name="Ibrahim Ishaque" userId="e8ddfbe1-9125-49fb-9c7c-0d2ca92dfb46" providerId="ADAL" clId="{26851043-E872-4170-BFE6-32F5A679B352}" dt="2024-11-27T21:25:50.126" v="652"/>
        <pc:sldMkLst>
          <pc:docMk/>
          <pc:sldMk cId="801411632" sldId="265"/>
        </pc:sldMkLst>
        <pc:spChg chg="mod">
          <ac:chgData name="Ibrahim Ishaque" userId="e8ddfbe1-9125-49fb-9c7c-0d2ca92dfb46" providerId="ADAL" clId="{26851043-E872-4170-BFE6-32F5A679B352}" dt="2024-11-27T21:24:47.560" v="630"/>
          <ac:spMkLst>
            <pc:docMk/>
            <pc:sldMk cId="801411632" sldId="265"/>
            <ac:spMk id="2" creationId="{F0CFC30C-9240-E006-64DE-DC1CCEF7E074}"/>
          </ac:spMkLst>
        </pc:spChg>
        <pc:spChg chg="mod">
          <ac:chgData name="Ibrahim Ishaque" userId="e8ddfbe1-9125-49fb-9c7c-0d2ca92dfb46" providerId="ADAL" clId="{26851043-E872-4170-BFE6-32F5A679B352}" dt="2024-11-27T21:25:41.390" v="651" actId="20577"/>
          <ac:spMkLst>
            <pc:docMk/>
            <pc:sldMk cId="801411632" sldId="265"/>
            <ac:spMk id="3" creationId="{3625B513-432A-6EB2-F3C3-E470418933D9}"/>
          </ac:spMkLst>
        </pc:spChg>
      </pc:sldChg>
      <pc:sldMasterChg chg="del delSldLayout">
        <pc:chgData name="Ibrahim Ishaque" userId="e8ddfbe1-9125-49fb-9c7c-0d2ca92dfb46" providerId="ADAL" clId="{26851043-E872-4170-BFE6-32F5A679B352}" dt="2024-11-27T20:26:42.256" v="70" actId="26606"/>
        <pc:sldMasterMkLst>
          <pc:docMk/>
          <pc:sldMasterMk cId="714052198" sldId="2147483648"/>
        </pc:sldMasterMkLst>
        <pc:sldLayoutChg chg="del">
          <pc:chgData name="Ibrahim Ishaque" userId="e8ddfbe1-9125-49fb-9c7c-0d2ca92dfb46" providerId="ADAL" clId="{26851043-E872-4170-BFE6-32F5A679B352}" dt="2024-11-27T20:26:42.256" v="70" actId="26606"/>
          <pc:sldLayoutMkLst>
            <pc:docMk/>
            <pc:sldMasterMk cId="714052198" sldId="2147483648"/>
            <pc:sldLayoutMk cId="3160199405" sldId="2147483649"/>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98844052" sldId="2147483650"/>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2968124780" sldId="2147483651"/>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3636738175" sldId="2147483652"/>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261573902" sldId="2147483653"/>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304710861" sldId="2147483654"/>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3376627703" sldId="2147483655"/>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1581866925" sldId="2147483656"/>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891172324" sldId="2147483657"/>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2187574553" sldId="2147483658"/>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1754124714" sldId="2147483659"/>
          </pc:sldLayoutMkLst>
        </pc:sldLayoutChg>
      </pc:sldMasterChg>
      <pc:sldMasterChg chg="add addSldLayout">
        <pc:chgData name="Ibrahim Ishaque" userId="e8ddfbe1-9125-49fb-9c7c-0d2ca92dfb46" providerId="ADAL" clId="{26851043-E872-4170-BFE6-32F5A679B352}" dt="2024-11-27T20:26:42.256" v="70" actId="26606"/>
        <pc:sldMasterMkLst>
          <pc:docMk/>
          <pc:sldMasterMk cId="3232271192" sldId="2147483699"/>
        </pc:sldMasterMkLst>
        <pc:sldLayoutChg chg="add">
          <pc:chgData name="Ibrahim Ishaque" userId="e8ddfbe1-9125-49fb-9c7c-0d2ca92dfb46" providerId="ADAL" clId="{26851043-E872-4170-BFE6-32F5A679B352}" dt="2024-11-27T20:26:42.256" v="70" actId="26606"/>
          <pc:sldLayoutMkLst>
            <pc:docMk/>
            <pc:sldMasterMk cId="3232271192" sldId="2147483699"/>
            <pc:sldLayoutMk cId="3248540305" sldId="2147483688"/>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2277526553" sldId="2147483689"/>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90883172" sldId="2147483690"/>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620780451" sldId="2147483691"/>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323443643" sldId="2147483692"/>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4051526404" sldId="2147483693"/>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3665924225" sldId="2147483694"/>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1684692155" sldId="2147483695"/>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1599275784" sldId="2147483696"/>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314252429" sldId="2147483697"/>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3633134425" sldId="2147483698"/>
          </pc:sldLayoutMkLst>
        </pc:sldLayoutChg>
      </pc:sldMasterChg>
    </pc:docChg>
  </pc:docChgLst>
  <pc:docChgLst>
    <pc:chgData name="Emmanuela Odoi" userId="857b485d-6e62-4566-8650-f309fe415d38" providerId="ADAL" clId="{EF5B1F98-D16B-7741-BF04-39199FC6BF90}"/>
    <pc:docChg chg="modSld">
      <pc:chgData name="Emmanuela Odoi" userId="857b485d-6e62-4566-8650-f309fe415d38" providerId="ADAL" clId="{EF5B1F98-D16B-7741-BF04-39199FC6BF90}" dt="2024-11-27T21:18:00.990" v="2" actId="20577"/>
      <pc:docMkLst>
        <pc:docMk/>
      </pc:docMkLst>
      <pc:sldChg chg="modSp">
        <pc:chgData name="Emmanuela Odoi" userId="857b485d-6e62-4566-8650-f309fe415d38" providerId="ADAL" clId="{EF5B1F98-D16B-7741-BF04-39199FC6BF90}" dt="2024-11-27T21:17:53.034" v="1" actId="20577"/>
        <pc:sldMkLst>
          <pc:docMk/>
          <pc:sldMk cId="1596135526" sldId="256"/>
        </pc:sldMkLst>
        <pc:spChg chg="mod">
          <ac:chgData name="Emmanuela Odoi" userId="857b485d-6e62-4566-8650-f309fe415d38" providerId="ADAL" clId="{EF5B1F98-D16B-7741-BF04-39199FC6BF90}" dt="2024-11-27T21:17:53.034" v="1" actId="20577"/>
          <ac:spMkLst>
            <pc:docMk/>
            <pc:sldMk cId="1596135526" sldId="256"/>
            <ac:spMk id="2" creationId="{26CDDD79-C65E-D3F5-B32C-372E63103A1F}"/>
          </ac:spMkLst>
        </pc:spChg>
      </pc:sldChg>
      <pc:sldChg chg="modSp">
        <pc:chgData name="Emmanuela Odoi" userId="857b485d-6e62-4566-8650-f309fe415d38" providerId="ADAL" clId="{EF5B1F98-D16B-7741-BF04-39199FC6BF90}" dt="2024-11-27T21:18:00.990" v="2" actId="20577"/>
        <pc:sldMkLst>
          <pc:docMk/>
          <pc:sldMk cId="2719821246" sldId="263"/>
        </pc:sldMkLst>
        <pc:spChg chg="mod">
          <ac:chgData name="Emmanuela Odoi" userId="857b485d-6e62-4566-8650-f309fe415d38" providerId="ADAL" clId="{EF5B1F98-D16B-7741-BF04-39199FC6BF90}" dt="2024-11-27T21:18:00.990" v="2" actId="20577"/>
          <ac:spMkLst>
            <pc:docMk/>
            <pc:sldMk cId="2719821246" sldId="263"/>
            <ac:spMk id="3" creationId="{674F19BB-7581-10AC-9481-966636CB5943}"/>
          </ac:spMkLst>
        </pc:spChg>
      </pc:sldChg>
    </pc:docChg>
  </pc:docChgLst>
  <pc:docChgLst>
    <pc:chgData name="Quy Nguyen" userId="822c34b1-63a7-44b5-ac24-a6e0556aa69e" providerId="ADAL" clId="{7E7F3774-D869-41F9-9DA5-4CD7C97B8238}"/>
    <pc:docChg chg="modSld">
      <pc:chgData name="Quy Nguyen" userId="822c34b1-63a7-44b5-ac24-a6e0556aa69e" providerId="ADAL" clId="{7E7F3774-D869-41F9-9DA5-4CD7C97B8238}" dt="2024-11-27T21:40:24.710" v="163" actId="20577"/>
      <pc:docMkLst>
        <pc:docMk/>
      </pc:docMkLst>
      <pc:sldChg chg="addSp delSp modSp mod modNotesTx">
        <pc:chgData name="Quy Nguyen" userId="822c34b1-63a7-44b5-ac24-a6e0556aa69e" providerId="ADAL" clId="{7E7F3774-D869-41F9-9DA5-4CD7C97B8238}" dt="2024-11-27T21:40:24.710" v="163" actId="20577"/>
        <pc:sldMkLst>
          <pc:docMk/>
          <pc:sldMk cId="3084628418" sldId="259"/>
        </pc:sldMkLst>
        <pc:spChg chg="mod">
          <ac:chgData name="Quy Nguyen" userId="822c34b1-63a7-44b5-ac24-a6e0556aa69e" providerId="ADAL" clId="{7E7F3774-D869-41F9-9DA5-4CD7C97B8238}" dt="2024-11-27T21:38:48.410" v="54" actId="20577"/>
          <ac:spMkLst>
            <pc:docMk/>
            <pc:sldMk cId="3084628418" sldId="259"/>
            <ac:spMk id="3" creationId="{F8B71FF3-3F4B-A1C6-1248-571A77773B30}"/>
          </ac:spMkLst>
        </pc:spChg>
        <pc:picChg chg="add del">
          <ac:chgData name="Quy Nguyen" userId="822c34b1-63a7-44b5-ac24-a6e0556aa69e" providerId="ADAL" clId="{7E7F3774-D869-41F9-9DA5-4CD7C97B8238}" dt="2024-11-27T20:58:02.679" v="12" actId="478"/>
          <ac:picMkLst>
            <pc:docMk/>
            <pc:sldMk cId="3084628418" sldId="259"/>
            <ac:picMk id="2050" creationId="{4D345F06-B0D6-B88F-CC0C-08F0CA90B213}"/>
          </ac:picMkLst>
        </pc:picChg>
        <pc:picChg chg="add mod">
          <ac:chgData name="Quy Nguyen" userId="822c34b1-63a7-44b5-ac24-a6e0556aa69e" providerId="ADAL" clId="{7E7F3774-D869-41F9-9DA5-4CD7C97B8238}" dt="2024-11-27T20:58:29.625" v="16" actId="1076"/>
          <ac:picMkLst>
            <pc:docMk/>
            <pc:sldMk cId="3084628418" sldId="259"/>
            <ac:picMk id="2052" creationId="{5D325623-B800-509E-DAD1-AEAC32ACA185}"/>
          </ac:picMkLst>
        </pc:picChg>
      </pc:sldChg>
      <pc:sldChg chg="addSp modSp">
        <pc:chgData name="Quy Nguyen" userId="822c34b1-63a7-44b5-ac24-a6e0556aa69e" providerId="ADAL" clId="{7E7F3774-D869-41F9-9DA5-4CD7C97B8238}" dt="2024-11-27T21:01:25.447" v="25" actId="1076"/>
        <pc:sldMkLst>
          <pc:docMk/>
          <pc:sldMk cId="3937950698" sldId="260"/>
        </pc:sldMkLst>
        <pc:picChg chg="add mod">
          <ac:chgData name="Quy Nguyen" userId="822c34b1-63a7-44b5-ac24-a6e0556aa69e" providerId="ADAL" clId="{7E7F3774-D869-41F9-9DA5-4CD7C97B8238}" dt="2024-11-27T21:01:25.447" v="25" actId="1076"/>
          <ac:picMkLst>
            <pc:docMk/>
            <pc:sldMk cId="3937950698" sldId="260"/>
            <ac:picMk id="3074" creationId="{D4816B77-8144-98FB-B838-0B1B09C98097}"/>
          </ac:picMkLst>
        </pc:picChg>
      </pc:sldChg>
      <pc:sldChg chg="addSp modSp">
        <pc:chgData name="Quy Nguyen" userId="822c34b1-63a7-44b5-ac24-a6e0556aa69e" providerId="ADAL" clId="{7E7F3774-D869-41F9-9DA5-4CD7C97B8238}" dt="2024-11-27T21:07:33.431" v="29" actId="1076"/>
        <pc:sldMkLst>
          <pc:docMk/>
          <pc:sldMk cId="3615154325" sldId="261"/>
        </pc:sldMkLst>
        <pc:picChg chg="add mod">
          <ac:chgData name="Quy Nguyen" userId="822c34b1-63a7-44b5-ac24-a6e0556aa69e" providerId="ADAL" clId="{7E7F3774-D869-41F9-9DA5-4CD7C97B8238}" dt="2024-11-27T21:07:33.431" v="29" actId="1076"/>
          <ac:picMkLst>
            <pc:docMk/>
            <pc:sldMk cId="3615154325" sldId="261"/>
            <ac:picMk id="1026" creationId="{E47E23AD-39CB-4262-8952-9C32341EECA7}"/>
          </ac:picMkLst>
        </pc:picChg>
      </pc:sldChg>
      <pc:sldChg chg="addSp modSp mod">
        <pc:chgData name="Quy Nguyen" userId="822c34b1-63a7-44b5-ac24-a6e0556aa69e" providerId="ADAL" clId="{7E7F3774-D869-41F9-9DA5-4CD7C97B8238}" dt="2024-11-27T21:07:28.329" v="28" actId="1076"/>
        <pc:sldMkLst>
          <pc:docMk/>
          <pc:sldMk cId="3321810982" sldId="262"/>
        </pc:sldMkLst>
        <pc:spChg chg="mod">
          <ac:chgData name="Quy Nguyen" userId="822c34b1-63a7-44b5-ac24-a6e0556aa69e" providerId="ADAL" clId="{7E7F3774-D869-41F9-9DA5-4CD7C97B8238}" dt="2024-11-27T21:07:13.735" v="27" actId="164"/>
          <ac:spMkLst>
            <pc:docMk/>
            <pc:sldMk cId="3321810982" sldId="262"/>
            <ac:spMk id="4" creationId="{067D716E-BAC4-46E1-6855-13CEFE0F48D5}"/>
          </ac:spMkLst>
        </pc:spChg>
        <pc:spChg chg="mod">
          <ac:chgData name="Quy Nguyen" userId="822c34b1-63a7-44b5-ac24-a6e0556aa69e" providerId="ADAL" clId="{7E7F3774-D869-41F9-9DA5-4CD7C97B8238}" dt="2024-11-27T21:07:13.735" v="27" actId="164"/>
          <ac:spMkLst>
            <pc:docMk/>
            <pc:sldMk cId="3321810982" sldId="262"/>
            <ac:spMk id="7" creationId="{8A8E3D66-A155-E897-6D60-A60B5BAC54B2}"/>
          </ac:spMkLst>
        </pc:spChg>
        <pc:spChg chg="mod">
          <ac:chgData name="Quy Nguyen" userId="822c34b1-63a7-44b5-ac24-a6e0556aa69e" providerId="ADAL" clId="{7E7F3774-D869-41F9-9DA5-4CD7C97B8238}" dt="2024-11-27T21:07:13.735" v="27" actId="164"/>
          <ac:spMkLst>
            <pc:docMk/>
            <pc:sldMk cId="3321810982" sldId="262"/>
            <ac:spMk id="8" creationId="{C0F4F8F3-0D65-6694-B3E0-3FDA2866478D}"/>
          </ac:spMkLst>
        </pc:spChg>
        <pc:grpChg chg="add mod">
          <ac:chgData name="Quy Nguyen" userId="822c34b1-63a7-44b5-ac24-a6e0556aa69e" providerId="ADAL" clId="{7E7F3774-D869-41F9-9DA5-4CD7C97B8238}" dt="2024-11-27T21:07:28.329" v="28" actId="1076"/>
          <ac:grpSpMkLst>
            <pc:docMk/>
            <pc:sldMk cId="3321810982" sldId="262"/>
            <ac:grpSpMk id="5" creationId="{6B93EDFE-F0BE-8A5F-DBD7-A2DE90FE93AE}"/>
          </ac:grpSpMkLst>
        </pc:grpChg>
      </pc:sldChg>
    </pc:docChg>
  </pc:docChgLst>
  <pc:docChgLst>
    <pc:chgData name="Ibrahim Ishaque" userId="e8ddfbe1-9125-49fb-9c7c-0d2ca92dfb46" providerId="ADAL" clId="{3CA9B302-B7A9-4DF4-AD0A-FD468FAE8939}"/>
    <pc:docChg chg="undo custSel addSld delSld modSld">
      <pc:chgData name="Ibrahim Ishaque" userId="e8ddfbe1-9125-49fb-9c7c-0d2ca92dfb46" providerId="ADAL" clId="{3CA9B302-B7A9-4DF4-AD0A-FD468FAE8939}" dt="2024-12-05T00:16:19.751" v="437" actId="20577"/>
      <pc:docMkLst>
        <pc:docMk/>
      </pc:docMkLst>
      <pc:sldChg chg="modSp mod modNotesTx">
        <pc:chgData name="Ibrahim Ishaque" userId="e8ddfbe1-9125-49fb-9c7c-0d2ca92dfb46" providerId="ADAL" clId="{3CA9B302-B7A9-4DF4-AD0A-FD468FAE8939}" dt="2024-12-05T00:02:50.858" v="29"/>
        <pc:sldMkLst>
          <pc:docMk/>
          <pc:sldMk cId="1596135526" sldId="256"/>
        </pc:sldMkLst>
        <pc:spChg chg="mod">
          <ac:chgData name="Ibrahim Ishaque" userId="e8ddfbe1-9125-49fb-9c7c-0d2ca92dfb46" providerId="ADAL" clId="{3CA9B302-B7A9-4DF4-AD0A-FD468FAE8939}" dt="2024-12-05T00:02:28.374" v="23" actId="20577"/>
          <ac:spMkLst>
            <pc:docMk/>
            <pc:sldMk cId="1596135526" sldId="256"/>
            <ac:spMk id="2" creationId="{26CDDD79-C65E-D3F5-B32C-372E63103A1F}"/>
          </ac:spMkLst>
        </pc:spChg>
        <pc:spChg chg="mod">
          <ac:chgData name="Ibrahim Ishaque" userId="e8ddfbe1-9125-49fb-9c7c-0d2ca92dfb46" providerId="ADAL" clId="{3CA9B302-B7A9-4DF4-AD0A-FD468FAE8939}" dt="2024-12-05T00:02:35.275" v="28" actId="20577"/>
          <ac:spMkLst>
            <pc:docMk/>
            <pc:sldMk cId="1596135526" sldId="256"/>
            <ac:spMk id="3" creationId="{31CB30C5-13EF-AC4A-CE78-EF081F10CAAD}"/>
          </ac:spMkLst>
        </pc:spChg>
      </pc:sldChg>
      <pc:sldChg chg="modSp mod modNotesTx">
        <pc:chgData name="Ibrahim Ishaque" userId="e8ddfbe1-9125-49fb-9c7c-0d2ca92dfb46" providerId="ADAL" clId="{3CA9B302-B7A9-4DF4-AD0A-FD468FAE8939}" dt="2024-12-05T00:04:01.843" v="220"/>
        <pc:sldMkLst>
          <pc:docMk/>
          <pc:sldMk cId="2847448481" sldId="257"/>
        </pc:sldMkLst>
        <pc:spChg chg="mod">
          <ac:chgData name="Ibrahim Ishaque" userId="e8ddfbe1-9125-49fb-9c7c-0d2ca92dfb46" providerId="ADAL" clId="{3CA9B302-B7A9-4DF4-AD0A-FD468FAE8939}" dt="2024-12-05T00:03:56.017" v="219" actId="20577"/>
          <ac:spMkLst>
            <pc:docMk/>
            <pc:sldMk cId="2847448481" sldId="257"/>
            <ac:spMk id="3" creationId="{977B8806-CCA9-94E3-2888-EB9650CAB951}"/>
          </ac:spMkLst>
        </pc:spChg>
      </pc:sldChg>
      <pc:sldChg chg="addSp modSp mod modNotesTx">
        <pc:chgData name="Ibrahim Ishaque" userId="e8ddfbe1-9125-49fb-9c7c-0d2ca92dfb46" providerId="ADAL" clId="{3CA9B302-B7A9-4DF4-AD0A-FD468FAE8939}" dt="2024-12-05T00:05:15.780" v="266" actId="15"/>
        <pc:sldMkLst>
          <pc:docMk/>
          <pc:sldMk cId="3029540903" sldId="258"/>
        </pc:sldMkLst>
        <pc:spChg chg="mod">
          <ac:chgData name="Ibrahim Ishaque" userId="e8ddfbe1-9125-49fb-9c7c-0d2ca92dfb46" providerId="ADAL" clId="{3CA9B302-B7A9-4DF4-AD0A-FD468FAE8939}" dt="2024-12-05T00:05:15.780" v="266" actId="15"/>
          <ac:spMkLst>
            <pc:docMk/>
            <pc:sldMk cId="3029540903" sldId="258"/>
            <ac:spMk id="3" creationId="{8D430FF3-3FF2-D27D-51C1-0E42C125E6C5}"/>
          </ac:spMkLst>
        </pc:spChg>
        <pc:spChg chg="add">
          <ac:chgData name="Ibrahim Ishaque" userId="e8ddfbe1-9125-49fb-9c7c-0d2ca92dfb46" providerId="ADAL" clId="{3CA9B302-B7A9-4DF4-AD0A-FD468FAE8939}" dt="2024-12-05T00:04:40.924" v="247"/>
          <ac:spMkLst>
            <pc:docMk/>
            <pc:sldMk cId="3029540903" sldId="258"/>
            <ac:spMk id="4" creationId="{2D625DC1-B060-B1C6-DE31-075A6E5B9AD1}"/>
          </ac:spMkLst>
        </pc:spChg>
      </pc:sldChg>
      <pc:sldChg chg="delSp modSp mod modNotesTx">
        <pc:chgData name="Ibrahim Ishaque" userId="e8ddfbe1-9125-49fb-9c7c-0d2ca92dfb46" providerId="ADAL" clId="{3CA9B302-B7A9-4DF4-AD0A-FD468FAE8939}" dt="2024-12-05T00:16:19.751" v="437" actId="20577"/>
        <pc:sldMkLst>
          <pc:docMk/>
          <pc:sldMk cId="3084628418" sldId="259"/>
        </pc:sldMkLst>
        <pc:spChg chg="mod">
          <ac:chgData name="Ibrahim Ishaque" userId="e8ddfbe1-9125-49fb-9c7c-0d2ca92dfb46" providerId="ADAL" clId="{3CA9B302-B7A9-4DF4-AD0A-FD468FAE8939}" dt="2024-12-05T00:06:19.432" v="291" actId="20577"/>
          <ac:spMkLst>
            <pc:docMk/>
            <pc:sldMk cId="3084628418" sldId="259"/>
            <ac:spMk id="2" creationId="{1F21BA3F-BC89-1FD7-8C82-8F24CC5DB96A}"/>
          </ac:spMkLst>
        </pc:spChg>
        <pc:spChg chg="mod">
          <ac:chgData name="Ibrahim Ishaque" userId="e8ddfbe1-9125-49fb-9c7c-0d2ca92dfb46" providerId="ADAL" clId="{3CA9B302-B7A9-4DF4-AD0A-FD468FAE8939}" dt="2024-12-05T00:15:05.507" v="426" actId="15"/>
          <ac:spMkLst>
            <pc:docMk/>
            <pc:sldMk cId="3084628418" sldId="259"/>
            <ac:spMk id="3" creationId="{F8B71FF3-3F4B-A1C6-1248-571A77773B30}"/>
          </ac:spMkLst>
        </pc:spChg>
        <pc:picChg chg="del">
          <ac:chgData name="Ibrahim Ishaque" userId="e8ddfbe1-9125-49fb-9c7c-0d2ca92dfb46" providerId="ADAL" clId="{3CA9B302-B7A9-4DF4-AD0A-FD468FAE8939}" dt="2024-12-05T00:06:42.456" v="305" actId="478"/>
          <ac:picMkLst>
            <pc:docMk/>
            <pc:sldMk cId="3084628418" sldId="259"/>
            <ac:picMk id="2052" creationId="{5D325623-B800-509E-DAD1-AEAC32ACA185}"/>
          </ac:picMkLst>
        </pc:picChg>
      </pc:sldChg>
      <pc:sldChg chg="addSp delSp modSp mod setBg modNotesTx">
        <pc:chgData name="Ibrahim Ishaque" userId="e8ddfbe1-9125-49fb-9c7c-0d2ca92dfb46" providerId="ADAL" clId="{3CA9B302-B7A9-4DF4-AD0A-FD468FAE8939}" dt="2024-12-05T00:10:49.084" v="387" actId="26606"/>
        <pc:sldMkLst>
          <pc:docMk/>
          <pc:sldMk cId="3937950698" sldId="260"/>
        </pc:sldMkLst>
        <pc:spChg chg="mod">
          <ac:chgData name="Ibrahim Ishaque" userId="e8ddfbe1-9125-49fb-9c7c-0d2ca92dfb46" providerId="ADAL" clId="{3CA9B302-B7A9-4DF4-AD0A-FD468FAE8939}" dt="2024-12-05T00:10:49.084" v="387" actId="26606"/>
          <ac:spMkLst>
            <pc:docMk/>
            <pc:sldMk cId="3937950698" sldId="260"/>
            <ac:spMk id="2" creationId="{A9A79988-5A67-71D6-22FC-BE80BAD5329B}"/>
          </ac:spMkLst>
        </pc:spChg>
        <pc:spChg chg="mod">
          <ac:chgData name="Ibrahim Ishaque" userId="e8ddfbe1-9125-49fb-9c7c-0d2ca92dfb46" providerId="ADAL" clId="{3CA9B302-B7A9-4DF4-AD0A-FD468FAE8939}" dt="2024-12-05T00:10:49.084" v="387" actId="26606"/>
          <ac:spMkLst>
            <pc:docMk/>
            <pc:sldMk cId="3937950698" sldId="260"/>
            <ac:spMk id="3" creationId="{674F19BB-7581-10AC-9481-966636CB5943}"/>
          </ac:spMkLst>
        </pc:spChg>
        <pc:spChg chg="add">
          <ac:chgData name="Ibrahim Ishaque" userId="e8ddfbe1-9125-49fb-9c7c-0d2ca92dfb46" providerId="ADAL" clId="{3CA9B302-B7A9-4DF4-AD0A-FD468FAE8939}" dt="2024-12-05T00:10:49.084" v="387" actId="26606"/>
          <ac:spMkLst>
            <pc:docMk/>
            <pc:sldMk cId="3937950698" sldId="260"/>
            <ac:spMk id="9" creationId="{8651CFA9-6065-4243-AC48-858E359780B1}"/>
          </ac:spMkLst>
        </pc:spChg>
        <pc:spChg chg="add">
          <ac:chgData name="Ibrahim Ishaque" userId="e8ddfbe1-9125-49fb-9c7c-0d2ca92dfb46" providerId="ADAL" clId="{3CA9B302-B7A9-4DF4-AD0A-FD468FAE8939}" dt="2024-12-05T00:10:49.084" v="387" actId="26606"/>
          <ac:spMkLst>
            <pc:docMk/>
            <pc:sldMk cId="3937950698" sldId="260"/>
            <ac:spMk id="11" creationId="{FBC8BBE5-981E-4B0B-9654-32B5668BFF31}"/>
          </ac:spMkLst>
        </pc:spChg>
        <pc:spChg chg="add">
          <ac:chgData name="Ibrahim Ishaque" userId="e8ddfbe1-9125-49fb-9c7c-0d2ca92dfb46" providerId="ADAL" clId="{3CA9B302-B7A9-4DF4-AD0A-FD468FAE8939}" dt="2024-12-05T00:10:49.084" v="387" actId="26606"/>
          <ac:spMkLst>
            <pc:docMk/>
            <pc:sldMk cId="3937950698" sldId="260"/>
            <ac:spMk id="13" creationId="{094C9708-F6A4-4956-B261-A4A2C4DFEBF7}"/>
          </ac:spMkLst>
        </pc:spChg>
        <pc:spChg chg="add">
          <ac:chgData name="Ibrahim Ishaque" userId="e8ddfbe1-9125-49fb-9c7c-0d2ca92dfb46" providerId="ADAL" clId="{3CA9B302-B7A9-4DF4-AD0A-FD468FAE8939}" dt="2024-12-05T00:10:49.084" v="387" actId="26606"/>
          <ac:spMkLst>
            <pc:docMk/>
            <pc:sldMk cId="3937950698" sldId="260"/>
            <ac:spMk id="15" creationId="{592DB257-3E16-4A3C-9E28-4682828127AD}"/>
          </ac:spMkLst>
        </pc:spChg>
        <pc:spChg chg="add">
          <ac:chgData name="Ibrahim Ishaque" userId="e8ddfbe1-9125-49fb-9c7c-0d2ca92dfb46" providerId="ADAL" clId="{3CA9B302-B7A9-4DF4-AD0A-FD468FAE8939}" dt="2024-12-05T00:10:49.084" v="387" actId="26606"/>
          <ac:spMkLst>
            <pc:docMk/>
            <pc:sldMk cId="3937950698" sldId="260"/>
            <ac:spMk id="17" creationId="{487685E6-1160-459B-8C70-301404C06C23}"/>
          </ac:spMkLst>
        </pc:spChg>
        <pc:picChg chg="add mod">
          <ac:chgData name="Ibrahim Ishaque" userId="e8ddfbe1-9125-49fb-9c7c-0d2ca92dfb46" providerId="ADAL" clId="{3CA9B302-B7A9-4DF4-AD0A-FD468FAE8939}" dt="2024-12-05T00:10:49.084" v="387" actId="26606"/>
          <ac:picMkLst>
            <pc:docMk/>
            <pc:sldMk cId="3937950698" sldId="260"/>
            <ac:picMk id="4" creationId="{A639CD4F-B284-5948-3B65-3F292568D2A2}"/>
          </ac:picMkLst>
        </pc:picChg>
        <pc:picChg chg="del">
          <ac:chgData name="Ibrahim Ishaque" userId="e8ddfbe1-9125-49fb-9c7c-0d2ca92dfb46" providerId="ADAL" clId="{3CA9B302-B7A9-4DF4-AD0A-FD468FAE8939}" dt="2024-12-05T00:07:15.870" v="324" actId="478"/>
          <ac:picMkLst>
            <pc:docMk/>
            <pc:sldMk cId="3937950698" sldId="260"/>
            <ac:picMk id="3074" creationId="{D4816B77-8144-98FB-B838-0B1B09C98097}"/>
          </ac:picMkLst>
        </pc:picChg>
      </pc:sldChg>
      <pc:sldChg chg="addSp delSp modSp mod setBg modNotesTx">
        <pc:chgData name="Ibrahim Ishaque" userId="e8ddfbe1-9125-49fb-9c7c-0d2ca92dfb46" providerId="ADAL" clId="{3CA9B302-B7A9-4DF4-AD0A-FD468FAE8939}" dt="2024-12-05T00:11:23.988" v="388" actId="26606"/>
        <pc:sldMkLst>
          <pc:docMk/>
          <pc:sldMk cId="3615154325" sldId="261"/>
        </pc:sldMkLst>
        <pc:spChg chg="mod">
          <ac:chgData name="Ibrahim Ishaque" userId="e8ddfbe1-9125-49fb-9c7c-0d2ca92dfb46" providerId="ADAL" clId="{3CA9B302-B7A9-4DF4-AD0A-FD468FAE8939}" dt="2024-12-05T00:11:23.988" v="388" actId="26606"/>
          <ac:spMkLst>
            <pc:docMk/>
            <pc:sldMk cId="3615154325" sldId="261"/>
            <ac:spMk id="2" creationId="{1F21BA3F-BC89-1FD7-8C82-8F24CC5DB96A}"/>
          </ac:spMkLst>
        </pc:spChg>
        <pc:spChg chg="add del mod">
          <ac:chgData name="Ibrahim Ishaque" userId="e8ddfbe1-9125-49fb-9c7c-0d2ca92dfb46" providerId="ADAL" clId="{3CA9B302-B7A9-4DF4-AD0A-FD468FAE8939}" dt="2024-12-05T00:11:23.988" v="388" actId="26606"/>
          <ac:spMkLst>
            <pc:docMk/>
            <pc:sldMk cId="3615154325" sldId="261"/>
            <ac:spMk id="3" creationId="{F8B71FF3-3F4B-A1C6-1248-571A77773B30}"/>
          </ac:spMkLst>
        </pc:spChg>
        <pc:spChg chg="add mod">
          <ac:chgData name="Ibrahim Ishaque" userId="e8ddfbe1-9125-49fb-9c7c-0d2ca92dfb46" providerId="ADAL" clId="{3CA9B302-B7A9-4DF4-AD0A-FD468FAE8939}" dt="2024-12-05T00:05:38.770" v="276"/>
          <ac:spMkLst>
            <pc:docMk/>
            <pc:sldMk cId="3615154325" sldId="261"/>
            <ac:spMk id="4" creationId="{C0DAE627-160B-125F-EB0D-D0E3027A5941}"/>
          </ac:spMkLst>
        </pc:spChg>
        <pc:spChg chg="add">
          <ac:chgData name="Ibrahim Ishaque" userId="e8ddfbe1-9125-49fb-9c7c-0d2ca92dfb46" providerId="ADAL" clId="{3CA9B302-B7A9-4DF4-AD0A-FD468FAE8939}" dt="2024-12-05T00:11:23.988" v="388" actId="26606"/>
          <ac:spMkLst>
            <pc:docMk/>
            <pc:sldMk cId="3615154325" sldId="261"/>
            <ac:spMk id="9" creationId="{8651CFA9-6065-4243-AC48-858E359780B1}"/>
          </ac:spMkLst>
        </pc:spChg>
        <pc:spChg chg="add">
          <ac:chgData name="Ibrahim Ishaque" userId="e8ddfbe1-9125-49fb-9c7c-0d2ca92dfb46" providerId="ADAL" clId="{3CA9B302-B7A9-4DF4-AD0A-FD468FAE8939}" dt="2024-12-05T00:11:23.988" v="388" actId="26606"/>
          <ac:spMkLst>
            <pc:docMk/>
            <pc:sldMk cId="3615154325" sldId="261"/>
            <ac:spMk id="11" creationId="{37962AE0-6A1C-4B76-9D52-10E5E6D7D3BB}"/>
          </ac:spMkLst>
        </pc:spChg>
        <pc:graphicFrameChg chg="add">
          <ac:chgData name="Ibrahim Ishaque" userId="e8ddfbe1-9125-49fb-9c7c-0d2ca92dfb46" providerId="ADAL" clId="{3CA9B302-B7A9-4DF4-AD0A-FD468FAE8939}" dt="2024-12-05T00:11:23.988" v="388" actId="26606"/>
          <ac:graphicFrameMkLst>
            <pc:docMk/>
            <pc:sldMk cId="3615154325" sldId="261"/>
            <ac:graphicFrameMk id="5" creationId="{B1C2526F-1707-4B13-4894-F31467DBC5B8}"/>
          </ac:graphicFrameMkLst>
        </pc:graphicFrameChg>
        <pc:picChg chg="add">
          <ac:chgData name="Ibrahim Ishaque" userId="e8ddfbe1-9125-49fb-9c7c-0d2ca92dfb46" providerId="ADAL" clId="{3CA9B302-B7A9-4DF4-AD0A-FD468FAE8939}" dt="2024-12-05T00:11:23.988" v="388" actId="26606"/>
          <ac:picMkLst>
            <pc:docMk/>
            <pc:sldMk cId="3615154325" sldId="261"/>
            <ac:picMk id="13" creationId="{A72D06A1-BA08-4820-BBC8-B24DDB32A376}"/>
          </ac:picMkLst>
        </pc:picChg>
        <pc:picChg chg="add">
          <ac:chgData name="Ibrahim Ishaque" userId="e8ddfbe1-9125-49fb-9c7c-0d2ca92dfb46" providerId="ADAL" clId="{3CA9B302-B7A9-4DF4-AD0A-FD468FAE8939}" dt="2024-12-05T00:11:23.988" v="388" actId="26606"/>
          <ac:picMkLst>
            <pc:docMk/>
            <pc:sldMk cId="3615154325" sldId="261"/>
            <ac:picMk id="15" creationId="{1295E665-0408-4072-94B3-49BA5ACBCBD3}"/>
          </ac:picMkLst>
        </pc:picChg>
        <pc:picChg chg="del mod">
          <ac:chgData name="Ibrahim Ishaque" userId="e8ddfbe1-9125-49fb-9c7c-0d2ca92dfb46" providerId="ADAL" clId="{3CA9B302-B7A9-4DF4-AD0A-FD468FAE8939}" dt="2024-12-05T00:05:48.944" v="282" actId="478"/>
          <ac:picMkLst>
            <pc:docMk/>
            <pc:sldMk cId="3615154325" sldId="261"/>
            <ac:picMk id="1026" creationId="{E47E23AD-39CB-4262-8952-9C32341EECA7}"/>
          </ac:picMkLst>
        </pc:picChg>
      </pc:sldChg>
      <pc:sldChg chg="del">
        <pc:chgData name="Ibrahim Ishaque" userId="e8ddfbe1-9125-49fb-9c7c-0d2ca92dfb46" providerId="ADAL" clId="{3CA9B302-B7A9-4DF4-AD0A-FD468FAE8939}" dt="2024-12-05T00:07:28.620" v="326" actId="47"/>
        <pc:sldMkLst>
          <pc:docMk/>
          <pc:sldMk cId="3321810982" sldId="262"/>
        </pc:sldMkLst>
      </pc:sldChg>
      <pc:sldChg chg="modSp mod modNotesTx">
        <pc:chgData name="Ibrahim Ishaque" userId="e8ddfbe1-9125-49fb-9c7c-0d2ca92dfb46" providerId="ADAL" clId="{3CA9B302-B7A9-4DF4-AD0A-FD468FAE8939}" dt="2024-12-05T00:08:55.419" v="366"/>
        <pc:sldMkLst>
          <pc:docMk/>
          <pc:sldMk cId="2719821246" sldId="263"/>
        </pc:sldMkLst>
        <pc:spChg chg="mod">
          <ac:chgData name="Ibrahim Ishaque" userId="e8ddfbe1-9125-49fb-9c7c-0d2ca92dfb46" providerId="ADAL" clId="{3CA9B302-B7A9-4DF4-AD0A-FD468FAE8939}" dt="2024-12-05T00:08:38.061" v="357" actId="20577"/>
          <ac:spMkLst>
            <pc:docMk/>
            <pc:sldMk cId="2719821246" sldId="263"/>
            <ac:spMk id="2" creationId="{A9A79988-5A67-71D6-22FC-BE80BAD5329B}"/>
          </ac:spMkLst>
        </pc:spChg>
        <pc:spChg chg="mod">
          <ac:chgData name="Ibrahim Ishaque" userId="e8ddfbe1-9125-49fb-9c7c-0d2ca92dfb46" providerId="ADAL" clId="{3CA9B302-B7A9-4DF4-AD0A-FD468FAE8939}" dt="2024-12-05T00:08:49.824" v="365" actId="20577"/>
          <ac:spMkLst>
            <pc:docMk/>
            <pc:sldMk cId="2719821246" sldId="263"/>
            <ac:spMk id="3" creationId="{674F19BB-7581-10AC-9481-966636CB5943}"/>
          </ac:spMkLst>
        </pc:spChg>
      </pc:sldChg>
      <pc:sldChg chg="addSp modSp mod setBg modNotesTx">
        <pc:chgData name="Ibrahim Ishaque" userId="e8ddfbe1-9125-49fb-9c7c-0d2ca92dfb46" providerId="ADAL" clId="{3CA9B302-B7A9-4DF4-AD0A-FD468FAE8939}" dt="2024-12-05T00:09:59.179" v="376" actId="20577"/>
        <pc:sldMkLst>
          <pc:docMk/>
          <pc:sldMk cId="801411632" sldId="265"/>
        </pc:sldMkLst>
        <pc:spChg chg="mod">
          <ac:chgData name="Ibrahim Ishaque" userId="e8ddfbe1-9125-49fb-9c7c-0d2ca92dfb46" providerId="ADAL" clId="{3CA9B302-B7A9-4DF4-AD0A-FD468FAE8939}" dt="2024-12-05T00:09:41.464" v="375" actId="26606"/>
          <ac:spMkLst>
            <pc:docMk/>
            <pc:sldMk cId="801411632" sldId="265"/>
            <ac:spMk id="2" creationId="{F0CFC30C-9240-E006-64DE-DC1CCEF7E074}"/>
          </ac:spMkLst>
        </pc:spChg>
        <pc:spChg chg="mod">
          <ac:chgData name="Ibrahim Ishaque" userId="e8ddfbe1-9125-49fb-9c7c-0d2ca92dfb46" providerId="ADAL" clId="{3CA9B302-B7A9-4DF4-AD0A-FD468FAE8939}" dt="2024-12-05T00:09:59.179" v="376" actId="20577"/>
          <ac:spMkLst>
            <pc:docMk/>
            <pc:sldMk cId="801411632" sldId="265"/>
            <ac:spMk id="3" creationId="{3625B513-432A-6EB2-F3C3-E470418933D9}"/>
          </ac:spMkLst>
        </pc:spChg>
        <pc:spChg chg="add">
          <ac:chgData name="Ibrahim Ishaque" userId="e8ddfbe1-9125-49fb-9c7c-0d2ca92dfb46" providerId="ADAL" clId="{3CA9B302-B7A9-4DF4-AD0A-FD468FAE8939}" dt="2024-12-05T00:09:41.464" v="375" actId="26606"/>
          <ac:spMkLst>
            <pc:docMk/>
            <pc:sldMk cId="801411632" sldId="265"/>
            <ac:spMk id="9" creationId="{8651CFA9-6065-4243-AC48-858E359780B1}"/>
          </ac:spMkLst>
        </pc:spChg>
        <pc:spChg chg="add">
          <ac:chgData name="Ibrahim Ishaque" userId="e8ddfbe1-9125-49fb-9c7c-0d2ca92dfb46" providerId="ADAL" clId="{3CA9B302-B7A9-4DF4-AD0A-FD468FAE8939}" dt="2024-12-05T00:09:41.464" v="375" actId="26606"/>
          <ac:spMkLst>
            <pc:docMk/>
            <pc:sldMk cId="801411632" sldId="265"/>
            <ac:spMk id="11" creationId="{5A8C81AE-8F0D-49F3-9FB4-334B0DCDF195}"/>
          </ac:spMkLst>
        </pc:spChg>
        <pc:picChg chg="add mod">
          <ac:chgData name="Ibrahim Ishaque" userId="e8ddfbe1-9125-49fb-9c7c-0d2ca92dfb46" providerId="ADAL" clId="{3CA9B302-B7A9-4DF4-AD0A-FD468FAE8939}" dt="2024-12-05T00:09:41.464" v="375" actId="26606"/>
          <ac:picMkLst>
            <pc:docMk/>
            <pc:sldMk cId="801411632" sldId="265"/>
            <ac:picMk id="4" creationId="{CC16BC47-BF0E-777F-E68B-E417F4C33BFE}"/>
          </ac:picMkLst>
        </pc:picChg>
        <pc:picChg chg="add">
          <ac:chgData name="Ibrahim Ishaque" userId="e8ddfbe1-9125-49fb-9c7c-0d2ca92dfb46" providerId="ADAL" clId="{3CA9B302-B7A9-4DF4-AD0A-FD468FAE8939}" dt="2024-12-05T00:09:41.464" v="375" actId="26606"/>
          <ac:picMkLst>
            <pc:docMk/>
            <pc:sldMk cId="801411632" sldId="265"/>
            <ac:picMk id="13" creationId="{29DA4B2B-B54E-43B4-A1A4-EB704F7F3D41}"/>
          </ac:picMkLst>
        </pc:picChg>
        <pc:picChg chg="add">
          <ac:chgData name="Ibrahim Ishaque" userId="e8ddfbe1-9125-49fb-9c7c-0d2ca92dfb46" providerId="ADAL" clId="{3CA9B302-B7A9-4DF4-AD0A-FD468FAE8939}" dt="2024-12-05T00:09:41.464" v="375" actId="26606"/>
          <ac:picMkLst>
            <pc:docMk/>
            <pc:sldMk cId="801411632" sldId="265"/>
            <ac:picMk id="15" creationId="{1C32610F-5445-4E12-87F6-F0591ABE7AD1}"/>
          </ac:picMkLst>
        </pc:picChg>
      </pc:sldChg>
      <pc:sldChg chg="addSp delSp modSp add mod setBg modNotesTx">
        <pc:chgData name="Ibrahim Ishaque" userId="e8ddfbe1-9125-49fb-9c7c-0d2ca92dfb46" providerId="ADAL" clId="{3CA9B302-B7A9-4DF4-AD0A-FD468FAE8939}" dt="2024-12-05T00:10:39.190" v="385" actId="1076"/>
        <pc:sldMkLst>
          <pc:docMk/>
          <pc:sldMk cId="3268350029" sldId="266"/>
        </pc:sldMkLst>
        <pc:spChg chg="mod">
          <ac:chgData name="Ibrahim Ishaque" userId="e8ddfbe1-9125-49fb-9c7c-0d2ca92dfb46" providerId="ADAL" clId="{3CA9B302-B7A9-4DF4-AD0A-FD468FAE8939}" dt="2024-12-05T00:10:31.904" v="382" actId="26606"/>
          <ac:spMkLst>
            <pc:docMk/>
            <pc:sldMk cId="3268350029" sldId="266"/>
            <ac:spMk id="2" creationId="{A9A79988-5A67-71D6-22FC-BE80BAD5329B}"/>
          </ac:spMkLst>
        </pc:spChg>
        <pc:spChg chg="mod ord">
          <ac:chgData name="Ibrahim Ishaque" userId="e8ddfbe1-9125-49fb-9c7c-0d2ca92dfb46" providerId="ADAL" clId="{3CA9B302-B7A9-4DF4-AD0A-FD468FAE8939}" dt="2024-12-05T00:10:31.904" v="382" actId="26606"/>
          <ac:spMkLst>
            <pc:docMk/>
            <pc:sldMk cId="3268350029" sldId="266"/>
            <ac:spMk id="3" creationId="{674F19BB-7581-10AC-9481-966636CB5943}"/>
          </ac:spMkLst>
        </pc:spChg>
        <pc:spChg chg="add del">
          <ac:chgData name="Ibrahim Ishaque" userId="e8ddfbe1-9125-49fb-9c7c-0d2ca92dfb46" providerId="ADAL" clId="{3CA9B302-B7A9-4DF4-AD0A-FD468FAE8939}" dt="2024-12-05T00:10:31.904" v="382" actId="26606"/>
          <ac:spMkLst>
            <pc:docMk/>
            <pc:sldMk cId="3268350029" sldId="266"/>
            <ac:spMk id="9" creationId="{8651CFA9-6065-4243-AC48-858E359780B1}"/>
          </ac:spMkLst>
        </pc:spChg>
        <pc:spChg chg="add del">
          <ac:chgData name="Ibrahim Ishaque" userId="e8ddfbe1-9125-49fb-9c7c-0d2ca92dfb46" providerId="ADAL" clId="{3CA9B302-B7A9-4DF4-AD0A-FD468FAE8939}" dt="2024-12-05T00:10:31.904" v="382" actId="26606"/>
          <ac:spMkLst>
            <pc:docMk/>
            <pc:sldMk cId="3268350029" sldId="266"/>
            <ac:spMk id="11" creationId="{FBC8BBE5-981E-4B0B-9654-32B5668BFF31}"/>
          </ac:spMkLst>
        </pc:spChg>
        <pc:spChg chg="add del">
          <ac:chgData name="Ibrahim Ishaque" userId="e8ddfbe1-9125-49fb-9c7c-0d2ca92dfb46" providerId="ADAL" clId="{3CA9B302-B7A9-4DF4-AD0A-FD468FAE8939}" dt="2024-12-05T00:10:31.904" v="382" actId="26606"/>
          <ac:spMkLst>
            <pc:docMk/>
            <pc:sldMk cId="3268350029" sldId="266"/>
            <ac:spMk id="13" creationId="{094C9708-F6A4-4956-B261-A4A2C4DFEBF7}"/>
          </ac:spMkLst>
        </pc:spChg>
        <pc:spChg chg="add del">
          <ac:chgData name="Ibrahim Ishaque" userId="e8ddfbe1-9125-49fb-9c7c-0d2ca92dfb46" providerId="ADAL" clId="{3CA9B302-B7A9-4DF4-AD0A-FD468FAE8939}" dt="2024-12-05T00:10:31.904" v="382" actId="26606"/>
          <ac:spMkLst>
            <pc:docMk/>
            <pc:sldMk cId="3268350029" sldId="266"/>
            <ac:spMk id="15" creationId="{592DB257-3E16-4A3C-9E28-4682828127AD}"/>
          </ac:spMkLst>
        </pc:spChg>
        <pc:spChg chg="add del">
          <ac:chgData name="Ibrahim Ishaque" userId="e8ddfbe1-9125-49fb-9c7c-0d2ca92dfb46" providerId="ADAL" clId="{3CA9B302-B7A9-4DF4-AD0A-FD468FAE8939}" dt="2024-12-05T00:10:31.904" v="382" actId="26606"/>
          <ac:spMkLst>
            <pc:docMk/>
            <pc:sldMk cId="3268350029" sldId="266"/>
            <ac:spMk id="17" creationId="{487685E6-1160-459B-8C70-301404C06C23}"/>
          </ac:spMkLst>
        </pc:spChg>
        <pc:spChg chg="add del">
          <ac:chgData name="Ibrahim Ishaque" userId="e8ddfbe1-9125-49fb-9c7c-0d2ca92dfb46" providerId="ADAL" clId="{3CA9B302-B7A9-4DF4-AD0A-FD468FAE8939}" dt="2024-12-05T00:10:31.904" v="382" actId="26606"/>
          <ac:spMkLst>
            <pc:docMk/>
            <pc:sldMk cId="3268350029" sldId="266"/>
            <ac:spMk id="22" creationId="{8651CFA9-6065-4243-AC48-858E359780B1}"/>
          </ac:spMkLst>
        </pc:spChg>
        <pc:spChg chg="add del">
          <ac:chgData name="Ibrahim Ishaque" userId="e8ddfbe1-9125-49fb-9c7c-0d2ca92dfb46" providerId="ADAL" clId="{3CA9B302-B7A9-4DF4-AD0A-FD468FAE8939}" dt="2024-12-05T00:10:31.904" v="382" actId="26606"/>
          <ac:spMkLst>
            <pc:docMk/>
            <pc:sldMk cId="3268350029" sldId="266"/>
            <ac:spMk id="24" creationId="{FBC8BBE5-981E-4B0B-9654-32B5668BFF31}"/>
          </ac:spMkLst>
        </pc:spChg>
        <pc:spChg chg="add del">
          <ac:chgData name="Ibrahim Ishaque" userId="e8ddfbe1-9125-49fb-9c7c-0d2ca92dfb46" providerId="ADAL" clId="{3CA9B302-B7A9-4DF4-AD0A-FD468FAE8939}" dt="2024-12-05T00:10:31.904" v="382" actId="26606"/>
          <ac:spMkLst>
            <pc:docMk/>
            <pc:sldMk cId="3268350029" sldId="266"/>
            <ac:spMk id="26" creationId="{592DB257-3E16-4A3C-9E28-4682828127AD}"/>
          </ac:spMkLst>
        </pc:spChg>
        <pc:spChg chg="add del">
          <ac:chgData name="Ibrahim Ishaque" userId="e8ddfbe1-9125-49fb-9c7c-0d2ca92dfb46" providerId="ADAL" clId="{3CA9B302-B7A9-4DF4-AD0A-FD468FAE8939}" dt="2024-12-05T00:10:31.904" v="382" actId="26606"/>
          <ac:spMkLst>
            <pc:docMk/>
            <pc:sldMk cId="3268350029" sldId="266"/>
            <ac:spMk id="28" creationId="{487685E6-1160-459B-8C70-301404C06C23}"/>
          </ac:spMkLst>
        </pc:spChg>
        <pc:spChg chg="add del">
          <ac:chgData name="Ibrahim Ishaque" userId="e8ddfbe1-9125-49fb-9c7c-0d2ca92dfb46" providerId="ADAL" clId="{3CA9B302-B7A9-4DF4-AD0A-FD468FAE8939}" dt="2024-12-05T00:10:31.904" v="382" actId="26606"/>
          <ac:spMkLst>
            <pc:docMk/>
            <pc:sldMk cId="3268350029" sldId="266"/>
            <ac:spMk id="30" creationId="{094C9708-F6A4-4956-B261-A4A2C4DFEBF7}"/>
          </ac:spMkLst>
        </pc:spChg>
        <pc:picChg chg="add mod">
          <ac:chgData name="Ibrahim Ishaque" userId="e8ddfbe1-9125-49fb-9c7c-0d2ca92dfb46" providerId="ADAL" clId="{3CA9B302-B7A9-4DF4-AD0A-FD468FAE8939}" dt="2024-12-05T00:10:39.190" v="385" actId="1076"/>
          <ac:picMkLst>
            <pc:docMk/>
            <pc:sldMk cId="3268350029" sldId="266"/>
            <ac:picMk id="4" creationId="{74125C9B-8CF6-FB62-B7AC-083820E4CF51}"/>
          </ac:picMkLst>
        </pc:pic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data1.xml><?xml version="1.0" encoding="utf-8"?>
<dgm:dataModel xmlns:dgm="http://schemas.openxmlformats.org/drawingml/2006/diagram" xmlns:a="http://schemas.openxmlformats.org/drawingml/2006/main">
  <dgm:ptLst>
    <dgm:pt modelId="{B5F724AF-E468-4EA1-9620-6A9AA3D753A6}"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D55CE36C-862F-4540-BD6E-CC5F5B458F2D}">
      <dgm:prSet/>
      <dgm:spPr/>
      <dgm:t>
        <a:bodyPr/>
        <a:lstStyle/>
        <a:p>
          <a:pPr>
            <a:defRPr cap="all"/>
          </a:pPr>
          <a:r>
            <a:rPr lang="nl-NL"/>
            <a:t>Eerste interviews: inzicht in huidige situatie</a:t>
          </a:r>
          <a:endParaRPr lang="en-US"/>
        </a:p>
      </dgm:t>
    </dgm:pt>
    <dgm:pt modelId="{72B5075C-F463-4610-8A9A-78477BE0E116}" type="parTrans" cxnId="{9F7691F0-A970-4993-950E-E4C082B33409}">
      <dgm:prSet/>
      <dgm:spPr/>
      <dgm:t>
        <a:bodyPr/>
        <a:lstStyle/>
        <a:p>
          <a:endParaRPr lang="en-US"/>
        </a:p>
      </dgm:t>
    </dgm:pt>
    <dgm:pt modelId="{05B9BA17-8715-451B-B0F0-C2F085375358}" type="sibTrans" cxnId="{9F7691F0-A970-4993-950E-E4C082B33409}">
      <dgm:prSet/>
      <dgm:spPr/>
      <dgm:t>
        <a:bodyPr/>
        <a:lstStyle/>
        <a:p>
          <a:endParaRPr lang="en-US"/>
        </a:p>
      </dgm:t>
    </dgm:pt>
    <dgm:pt modelId="{53540520-5532-4DFA-B527-259DF2EF59F5}">
      <dgm:prSet/>
      <dgm:spPr/>
      <dgm:t>
        <a:bodyPr/>
        <a:lstStyle/>
        <a:p>
          <a:pPr>
            <a:defRPr cap="all"/>
          </a:pPr>
          <a:r>
            <a:rPr lang="nl-NL"/>
            <a:t>Presentatie aan opdrachtgevers</a:t>
          </a:r>
          <a:endParaRPr lang="en-US"/>
        </a:p>
      </dgm:t>
    </dgm:pt>
    <dgm:pt modelId="{948B5E3B-1B75-45F2-97AF-C1D3F6480362}" type="parTrans" cxnId="{9A59AEB1-FF2C-44EC-98A5-D68298879E0A}">
      <dgm:prSet/>
      <dgm:spPr/>
      <dgm:t>
        <a:bodyPr/>
        <a:lstStyle/>
        <a:p>
          <a:endParaRPr lang="en-US"/>
        </a:p>
      </dgm:t>
    </dgm:pt>
    <dgm:pt modelId="{B4BD0770-9859-4AB2-8283-678899512BFB}" type="sibTrans" cxnId="{9A59AEB1-FF2C-44EC-98A5-D68298879E0A}">
      <dgm:prSet/>
      <dgm:spPr/>
      <dgm:t>
        <a:bodyPr/>
        <a:lstStyle/>
        <a:p>
          <a:endParaRPr lang="en-US"/>
        </a:p>
      </dgm:t>
    </dgm:pt>
    <dgm:pt modelId="{C816D78F-72FA-45B7-B5B1-2BA8FD896F25}">
      <dgm:prSet/>
      <dgm:spPr/>
      <dgm:t>
        <a:bodyPr/>
        <a:lstStyle/>
        <a:p>
          <a:pPr>
            <a:defRPr cap="all"/>
          </a:pPr>
          <a:r>
            <a:rPr lang="nl-NL"/>
            <a:t>Validatie van gekozen concepten</a:t>
          </a:r>
          <a:endParaRPr lang="en-US"/>
        </a:p>
      </dgm:t>
    </dgm:pt>
    <dgm:pt modelId="{25F2F671-867E-4AFE-9BFB-0E709476FAEC}" type="parTrans" cxnId="{BD4C139D-4FB0-4E71-9832-EEEB22D6B7D7}">
      <dgm:prSet/>
      <dgm:spPr/>
      <dgm:t>
        <a:bodyPr/>
        <a:lstStyle/>
        <a:p>
          <a:endParaRPr lang="en-US"/>
        </a:p>
      </dgm:t>
    </dgm:pt>
    <dgm:pt modelId="{327CA6D8-4CD9-4216-BC87-04D474AF7563}" type="sibTrans" cxnId="{BD4C139D-4FB0-4E71-9832-EEEB22D6B7D7}">
      <dgm:prSet/>
      <dgm:spPr/>
      <dgm:t>
        <a:bodyPr/>
        <a:lstStyle/>
        <a:p>
          <a:endParaRPr lang="en-US"/>
        </a:p>
      </dgm:t>
    </dgm:pt>
    <dgm:pt modelId="{EBB9B394-DB36-425F-9B60-5B7C1977D9D3}" type="pres">
      <dgm:prSet presAssocID="{B5F724AF-E468-4EA1-9620-6A9AA3D753A6}" presName="root" presStyleCnt="0">
        <dgm:presLayoutVars>
          <dgm:dir/>
          <dgm:resizeHandles val="exact"/>
        </dgm:presLayoutVars>
      </dgm:prSet>
      <dgm:spPr/>
    </dgm:pt>
    <dgm:pt modelId="{1B9C3964-946A-4909-9143-A37D0115A4BF}" type="pres">
      <dgm:prSet presAssocID="{D55CE36C-862F-4540-BD6E-CC5F5B458F2D}" presName="compNode" presStyleCnt="0"/>
      <dgm:spPr/>
    </dgm:pt>
    <dgm:pt modelId="{4D7083F9-CAF6-4A37-83E8-5269D819A4DD}" type="pres">
      <dgm:prSet presAssocID="{D55CE36C-862F-4540-BD6E-CC5F5B458F2D}" presName="iconBgRect" presStyleLbl="bgShp" presStyleIdx="0" presStyleCnt="3"/>
      <dgm:spPr/>
    </dgm:pt>
    <dgm:pt modelId="{D5E48D41-C9D5-4255-A2B6-0A0C98DFC109}" type="pres">
      <dgm:prSet presAssocID="{D55CE36C-862F-4540-BD6E-CC5F5B458F2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05328027-DC01-45B6-BF0F-239A9F160602}" type="pres">
      <dgm:prSet presAssocID="{D55CE36C-862F-4540-BD6E-CC5F5B458F2D}" presName="spaceRect" presStyleCnt="0"/>
      <dgm:spPr/>
    </dgm:pt>
    <dgm:pt modelId="{2A068CE3-11CF-4552-9ECD-BEC4BCE3F5D0}" type="pres">
      <dgm:prSet presAssocID="{D55CE36C-862F-4540-BD6E-CC5F5B458F2D}" presName="textRect" presStyleLbl="revTx" presStyleIdx="0" presStyleCnt="3">
        <dgm:presLayoutVars>
          <dgm:chMax val="1"/>
          <dgm:chPref val="1"/>
        </dgm:presLayoutVars>
      </dgm:prSet>
      <dgm:spPr/>
    </dgm:pt>
    <dgm:pt modelId="{BA22ACFA-25D5-4467-9FA4-0148CC94A17E}" type="pres">
      <dgm:prSet presAssocID="{05B9BA17-8715-451B-B0F0-C2F085375358}" presName="sibTrans" presStyleCnt="0"/>
      <dgm:spPr/>
    </dgm:pt>
    <dgm:pt modelId="{734965AF-BE77-4CB5-BEC3-438DDC539906}" type="pres">
      <dgm:prSet presAssocID="{53540520-5532-4DFA-B527-259DF2EF59F5}" presName="compNode" presStyleCnt="0"/>
      <dgm:spPr/>
    </dgm:pt>
    <dgm:pt modelId="{6C9BF85D-C1F6-4EDE-B21B-36FBD6CA8DF1}" type="pres">
      <dgm:prSet presAssocID="{53540520-5532-4DFA-B527-259DF2EF59F5}" presName="iconBgRect" presStyleLbl="bgShp" presStyleIdx="1" presStyleCnt="3"/>
      <dgm:spPr/>
    </dgm:pt>
    <dgm:pt modelId="{BB4F66A8-2B32-4F87-8927-BB6DC27C4DB6}" type="pres">
      <dgm:prSet presAssocID="{53540520-5532-4DFA-B527-259DF2EF59F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ent"/>
        </a:ext>
      </dgm:extLst>
    </dgm:pt>
    <dgm:pt modelId="{1C6446CD-919A-41BC-9C26-952CBF46F7B8}" type="pres">
      <dgm:prSet presAssocID="{53540520-5532-4DFA-B527-259DF2EF59F5}" presName="spaceRect" presStyleCnt="0"/>
      <dgm:spPr/>
    </dgm:pt>
    <dgm:pt modelId="{61C3A5B3-3A44-4A23-A67E-487EBEA67B76}" type="pres">
      <dgm:prSet presAssocID="{53540520-5532-4DFA-B527-259DF2EF59F5}" presName="textRect" presStyleLbl="revTx" presStyleIdx="1" presStyleCnt="3">
        <dgm:presLayoutVars>
          <dgm:chMax val="1"/>
          <dgm:chPref val="1"/>
        </dgm:presLayoutVars>
      </dgm:prSet>
      <dgm:spPr/>
    </dgm:pt>
    <dgm:pt modelId="{EB9416F5-7883-4027-A4A6-BAE728C8EC53}" type="pres">
      <dgm:prSet presAssocID="{B4BD0770-9859-4AB2-8283-678899512BFB}" presName="sibTrans" presStyleCnt="0"/>
      <dgm:spPr/>
    </dgm:pt>
    <dgm:pt modelId="{8E21A798-795F-427C-90D5-466EEE5EE3C7}" type="pres">
      <dgm:prSet presAssocID="{C816D78F-72FA-45B7-B5B1-2BA8FD896F25}" presName="compNode" presStyleCnt="0"/>
      <dgm:spPr/>
    </dgm:pt>
    <dgm:pt modelId="{D0D8BE45-6B27-470A-82E4-4C8490F3A41F}" type="pres">
      <dgm:prSet presAssocID="{C816D78F-72FA-45B7-B5B1-2BA8FD896F25}" presName="iconBgRect" presStyleLbl="bgShp" presStyleIdx="2" presStyleCnt="3"/>
      <dgm:spPr/>
    </dgm:pt>
    <dgm:pt modelId="{C97AFC87-4614-4C61-81DA-87624EB9D1CE}" type="pres">
      <dgm:prSet presAssocID="{C816D78F-72FA-45B7-B5B1-2BA8FD896F2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Vinkje"/>
        </a:ext>
      </dgm:extLst>
    </dgm:pt>
    <dgm:pt modelId="{1DF5B007-7AAE-4600-8FB6-58ADE1C00666}" type="pres">
      <dgm:prSet presAssocID="{C816D78F-72FA-45B7-B5B1-2BA8FD896F25}" presName="spaceRect" presStyleCnt="0"/>
      <dgm:spPr/>
    </dgm:pt>
    <dgm:pt modelId="{C49EBF3B-0D4E-494C-A3D6-015CD34A23B4}" type="pres">
      <dgm:prSet presAssocID="{C816D78F-72FA-45B7-B5B1-2BA8FD896F25}" presName="textRect" presStyleLbl="revTx" presStyleIdx="2" presStyleCnt="3">
        <dgm:presLayoutVars>
          <dgm:chMax val="1"/>
          <dgm:chPref val="1"/>
        </dgm:presLayoutVars>
      </dgm:prSet>
      <dgm:spPr/>
    </dgm:pt>
  </dgm:ptLst>
  <dgm:cxnLst>
    <dgm:cxn modelId="{403B7A36-774B-40B2-8413-FED182AC150C}" type="presOf" srcId="{B5F724AF-E468-4EA1-9620-6A9AA3D753A6}" destId="{EBB9B394-DB36-425F-9B60-5B7C1977D9D3}" srcOrd="0" destOrd="0" presId="urn:microsoft.com/office/officeart/2018/5/layout/IconCircleLabelList"/>
    <dgm:cxn modelId="{E120B34B-69D9-44AF-94DE-5E3084200EDB}" type="presOf" srcId="{C816D78F-72FA-45B7-B5B1-2BA8FD896F25}" destId="{C49EBF3B-0D4E-494C-A3D6-015CD34A23B4}" srcOrd="0" destOrd="0" presId="urn:microsoft.com/office/officeart/2018/5/layout/IconCircleLabelList"/>
    <dgm:cxn modelId="{26A26172-0013-4F22-A6AB-2280F7D3E1D5}" type="presOf" srcId="{D55CE36C-862F-4540-BD6E-CC5F5B458F2D}" destId="{2A068CE3-11CF-4552-9ECD-BEC4BCE3F5D0}" srcOrd="0" destOrd="0" presId="urn:microsoft.com/office/officeart/2018/5/layout/IconCircleLabelList"/>
    <dgm:cxn modelId="{078E6389-731C-4139-BF97-45B4C4CA5055}" type="presOf" srcId="{53540520-5532-4DFA-B527-259DF2EF59F5}" destId="{61C3A5B3-3A44-4A23-A67E-487EBEA67B76}" srcOrd="0" destOrd="0" presId="urn:microsoft.com/office/officeart/2018/5/layout/IconCircleLabelList"/>
    <dgm:cxn modelId="{BD4C139D-4FB0-4E71-9832-EEEB22D6B7D7}" srcId="{B5F724AF-E468-4EA1-9620-6A9AA3D753A6}" destId="{C816D78F-72FA-45B7-B5B1-2BA8FD896F25}" srcOrd="2" destOrd="0" parTransId="{25F2F671-867E-4AFE-9BFB-0E709476FAEC}" sibTransId="{327CA6D8-4CD9-4216-BC87-04D474AF7563}"/>
    <dgm:cxn modelId="{9A59AEB1-FF2C-44EC-98A5-D68298879E0A}" srcId="{B5F724AF-E468-4EA1-9620-6A9AA3D753A6}" destId="{53540520-5532-4DFA-B527-259DF2EF59F5}" srcOrd="1" destOrd="0" parTransId="{948B5E3B-1B75-45F2-97AF-C1D3F6480362}" sibTransId="{B4BD0770-9859-4AB2-8283-678899512BFB}"/>
    <dgm:cxn modelId="{9F7691F0-A970-4993-950E-E4C082B33409}" srcId="{B5F724AF-E468-4EA1-9620-6A9AA3D753A6}" destId="{D55CE36C-862F-4540-BD6E-CC5F5B458F2D}" srcOrd="0" destOrd="0" parTransId="{72B5075C-F463-4610-8A9A-78477BE0E116}" sibTransId="{05B9BA17-8715-451B-B0F0-C2F085375358}"/>
    <dgm:cxn modelId="{08B0CAB0-8162-4083-B7DA-17352C0419DA}" type="presParOf" srcId="{EBB9B394-DB36-425F-9B60-5B7C1977D9D3}" destId="{1B9C3964-946A-4909-9143-A37D0115A4BF}" srcOrd="0" destOrd="0" presId="urn:microsoft.com/office/officeart/2018/5/layout/IconCircleLabelList"/>
    <dgm:cxn modelId="{9328A4E4-1B08-4366-9069-1FD7D395DE9F}" type="presParOf" srcId="{1B9C3964-946A-4909-9143-A37D0115A4BF}" destId="{4D7083F9-CAF6-4A37-83E8-5269D819A4DD}" srcOrd="0" destOrd="0" presId="urn:microsoft.com/office/officeart/2018/5/layout/IconCircleLabelList"/>
    <dgm:cxn modelId="{150E1534-9075-448A-A6C7-11AF737AB06E}" type="presParOf" srcId="{1B9C3964-946A-4909-9143-A37D0115A4BF}" destId="{D5E48D41-C9D5-4255-A2B6-0A0C98DFC109}" srcOrd="1" destOrd="0" presId="urn:microsoft.com/office/officeart/2018/5/layout/IconCircleLabelList"/>
    <dgm:cxn modelId="{C66C4421-89F3-40B1-93DE-9FD14574966E}" type="presParOf" srcId="{1B9C3964-946A-4909-9143-A37D0115A4BF}" destId="{05328027-DC01-45B6-BF0F-239A9F160602}" srcOrd="2" destOrd="0" presId="urn:microsoft.com/office/officeart/2018/5/layout/IconCircleLabelList"/>
    <dgm:cxn modelId="{21AEF34E-90B2-4576-989A-F196E5E7997E}" type="presParOf" srcId="{1B9C3964-946A-4909-9143-A37D0115A4BF}" destId="{2A068CE3-11CF-4552-9ECD-BEC4BCE3F5D0}" srcOrd="3" destOrd="0" presId="urn:microsoft.com/office/officeart/2018/5/layout/IconCircleLabelList"/>
    <dgm:cxn modelId="{C09BC284-F956-4902-AF4B-FE89684D3E3F}" type="presParOf" srcId="{EBB9B394-DB36-425F-9B60-5B7C1977D9D3}" destId="{BA22ACFA-25D5-4467-9FA4-0148CC94A17E}" srcOrd="1" destOrd="0" presId="urn:microsoft.com/office/officeart/2018/5/layout/IconCircleLabelList"/>
    <dgm:cxn modelId="{461214FF-04D4-4D30-9EA8-208B43C42083}" type="presParOf" srcId="{EBB9B394-DB36-425F-9B60-5B7C1977D9D3}" destId="{734965AF-BE77-4CB5-BEC3-438DDC539906}" srcOrd="2" destOrd="0" presId="urn:microsoft.com/office/officeart/2018/5/layout/IconCircleLabelList"/>
    <dgm:cxn modelId="{A3DFE282-64AB-45FE-B679-C331653FBFB5}" type="presParOf" srcId="{734965AF-BE77-4CB5-BEC3-438DDC539906}" destId="{6C9BF85D-C1F6-4EDE-B21B-36FBD6CA8DF1}" srcOrd="0" destOrd="0" presId="urn:microsoft.com/office/officeart/2018/5/layout/IconCircleLabelList"/>
    <dgm:cxn modelId="{7299FE2F-4691-4A22-9EEB-7F24F106656D}" type="presParOf" srcId="{734965AF-BE77-4CB5-BEC3-438DDC539906}" destId="{BB4F66A8-2B32-4F87-8927-BB6DC27C4DB6}" srcOrd="1" destOrd="0" presId="urn:microsoft.com/office/officeart/2018/5/layout/IconCircleLabelList"/>
    <dgm:cxn modelId="{CA2784B5-0049-42F5-9085-22479D64FCB1}" type="presParOf" srcId="{734965AF-BE77-4CB5-BEC3-438DDC539906}" destId="{1C6446CD-919A-41BC-9C26-952CBF46F7B8}" srcOrd="2" destOrd="0" presId="urn:microsoft.com/office/officeart/2018/5/layout/IconCircleLabelList"/>
    <dgm:cxn modelId="{9E72E022-13DD-46E1-9F7D-742AC10BDBDA}" type="presParOf" srcId="{734965AF-BE77-4CB5-BEC3-438DDC539906}" destId="{61C3A5B3-3A44-4A23-A67E-487EBEA67B76}" srcOrd="3" destOrd="0" presId="urn:microsoft.com/office/officeart/2018/5/layout/IconCircleLabelList"/>
    <dgm:cxn modelId="{9B7D4DA2-C817-44A7-9183-1B2E4DD9D5F0}" type="presParOf" srcId="{EBB9B394-DB36-425F-9B60-5B7C1977D9D3}" destId="{EB9416F5-7883-4027-A4A6-BAE728C8EC53}" srcOrd="3" destOrd="0" presId="urn:microsoft.com/office/officeart/2018/5/layout/IconCircleLabelList"/>
    <dgm:cxn modelId="{195E978D-6496-46E4-A4FB-8437D0216F58}" type="presParOf" srcId="{EBB9B394-DB36-425F-9B60-5B7C1977D9D3}" destId="{8E21A798-795F-427C-90D5-466EEE5EE3C7}" srcOrd="4" destOrd="0" presId="urn:microsoft.com/office/officeart/2018/5/layout/IconCircleLabelList"/>
    <dgm:cxn modelId="{20F05211-8A5E-4EF0-A4C2-0942A0709743}" type="presParOf" srcId="{8E21A798-795F-427C-90D5-466EEE5EE3C7}" destId="{D0D8BE45-6B27-470A-82E4-4C8490F3A41F}" srcOrd="0" destOrd="0" presId="urn:microsoft.com/office/officeart/2018/5/layout/IconCircleLabelList"/>
    <dgm:cxn modelId="{E7733921-819F-4C0B-8015-0A32D230A0FB}" type="presParOf" srcId="{8E21A798-795F-427C-90D5-466EEE5EE3C7}" destId="{C97AFC87-4614-4C61-81DA-87624EB9D1CE}" srcOrd="1" destOrd="0" presId="urn:microsoft.com/office/officeart/2018/5/layout/IconCircleLabelList"/>
    <dgm:cxn modelId="{FC399D54-58A3-45BB-8F85-E982016E7EF8}" type="presParOf" srcId="{8E21A798-795F-427C-90D5-466EEE5EE3C7}" destId="{1DF5B007-7AAE-4600-8FB6-58ADE1C00666}" srcOrd="2" destOrd="0" presId="urn:microsoft.com/office/officeart/2018/5/layout/IconCircleLabelList"/>
    <dgm:cxn modelId="{122B39FC-CC33-41EA-9B45-A2064C235B43}" type="presParOf" srcId="{8E21A798-795F-427C-90D5-466EEE5EE3C7}" destId="{C49EBF3B-0D4E-494C-A3D6-015CD34A23B4}" srcOrd="3" destOrd="0" presId="urn:microsoft.com/office/officeart/2018/5/layout/IconCircleLabel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7083F9-CAF6-4A37-83E8-5269D819A4DD}">
      <dsp:nvSpPr>
        <dsp:cNvPr id="0" name=""/>
        <dsp:cNvSpPr/>
      </dsp:nvSpPr>
      <dsp:spPr>
        <a:xfrm>
          <a:off x="666015" y="614339"/>
          <a:ext cx="1818562" cy="181856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E48D41-C9D5-4255-A2B6-0A0C98DFC109}">
      <dsp:nvSpPr>
        <dsp:cNvPr id="0" name=""/>
        <dsp:cNvSpPr/>
      </dsp:nvSpPr>
      <dsp:spPr>
        <a:xfrm>
          <a:off x="1053578" y="1001901"/>
          <a:ext cx="1043437" cy="10434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A068CE3-11CF-4552-9ECD-BEC4BCE3F5D0}">
      <dsp:nvSpPr>
        <dsp:cNvPr id="0" name=""/>
        <dsp:cNvSpPr/>
      </dsp:nvSpPr>
      <dsp:spPr>
        <a:xfrm>
          <a:off x="84671" y="2999339"/>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nl-NL" sz="1700" kern="1200"/>
            <a:t>Eerste interviews: inzicht in huidige situatie</a:t>
          </a:r>
          <a:endParaRPr lang="en-US" sz="1700" kern="1200"/>
        </a:p>
      </dsp:txBody>
      <dsp:txXfrm>
        <a:off x="84671" y="2999339"/>
        <a:ext cx="2981250" cy="720000"/>
      </dsp:txXfrm>
    </dsp:sp>
    <dsp:sp modelId="{6C9BF85D-C1F6-4EDE-B21B-36FBD6CA8DF1}">
      <dsp:nvSpPr>
        <dsp:cNvPr id="0" name=""/>
        <dsp:cNvSpPr/>
      </dsp:nvSpPr>
      <dsp:spPr>
        <a:xfrm>
          <a:off x="4168984" y="614339"/>
          <a:ext cx="1818562" cy="181856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4F66A8-2B32-4F87-8927-BB6DC27C4DB6}">
      <dsp:nvSpPr>
        <dsp:cNvPr id="0" name=""/>
        <dsp:cNvSpPr/>
      </dsp:nvSpPr>
      <dsp:spPr>
        <a:xfrm>
          <a:off x="4556546" y="1001901"/>
          <a:ext cx="1043437" cy="10434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1C3A5B3-3A44-4A23-A67E-487EBEA67B76}">
      <dsp:nvSpPr>
        <dsp:cNvPr id="0" name=""/>
        <dsp:cNvSpPr/>
      </dsp:nvSpPr>
      <dsp:spPr>
        <a:xfrm>
          <a:off x="3587640" y="2999339"/>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nl-NL" sz="1700" kern="1200"/>
            <a:t>Presentatie aan opdrachtgevers</a:t>
          </a:r>
          <a:endParaRPr lang="en-US" sz="1700" kern="1200"/>
        </a:p>
      </dsp:txBody>
      <dsp:txXfrm>
        <a:off x="3587640" y="2999339"/>
        <a:ext cx="2981250" cy="720000"/>
      </dsp:txXfrm>
    </dsp:sp>
    <dsp:sp modelId="{D0D8BE45-6B27-470A-82E4-4C8490F3A41F}">
      <dsp:nvSpPr>
        <dsp:cNvPr id="0" name=""/>
        <dsp:cNvSpPr/>
      </dsp:nvSpPr>
      <dsp:spPr>
        <a:xfrm>
          <a:off x="7671953" y="614339"/>
          <a:ext cx="1818562" cy="181856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7AFC87-4614-4C61-81DA-87624EB9D1CE}">
      <dsp:nvSpPr>
        <dsp:cNvPr id="0" name=""/>
        <dsp:cNvSpPr/>
      </dsp:nvSpPr>
      <dsp:spPr>
        <a:xfrm>
          <a:off x="8059515" y="1001901"/>
          <a:ext cx="1043437" cy="10434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49EBF3B-0D4E-494C-A3D6-015CD34A23B4}">
      <dsp:nvSpPr>
        <dsp:cNvPr id="0" name=""/>
        <dsp:cNvSpPr/>
      </dsp:nvSpPr>
      <dsp:spPr>
        <a:xfrm>
          <a:off x="7090609" y="2999339"/>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nl-NL" sz="1700" kern="1200"/>
            <a:t>Validatie van gekozen concepten</a:t>
          </a:r>
          <a:endParaRPr lang="en-US" sz="1700" kern="1200"/>
        </a:p>
      </dsp:txBody>
      <dsp:txXfrm>
        <a:off x="7090609" y="2999339"/>
        <a:ext cx="298125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6155B6-89A6-4191-AD75-5B0F68B7BD0E}" type="datetimeFigureOut">
              <a:rPr lang="nl-NL" smtClean="0"/>
              <a:t>5-12-2024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0E388-B6ED-441B-8079-2717FB108333}" type="slidenum">
              <a:rPr lang="nl-NL" smtClean="0"/>
              <a:t>‹nr.›</a:t>
            </a:fld>
            <a:endParaRPr lang="nl-NL"/>
          </a:p>
        </p:txBody>
      </p:sp>
    </p:spTree>
    <p:extLst>
      <p:ext uri="{BB962C8B-B14F-4D97-AF65-F5344CB8AC3E}">
        <p14:creationId xmlns:p14="http://schemas.microsoft.com/office/powerpoint/2010/main" val="1978842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Welkom bij onze presentatie over onze </a:t>
            </a:r>
            <a:r>
              <a:rPr lang="nl-NL" dirty="0" err="1"/>
              <a:t>proof</a:t>
            </a:r>
            <a:r>
              <a:rPr lang="nl-NL" dirty="0"/>
              <a:t> of concept voor het project. Vandaag nemen we jullie mee in hoe we tot onze concepten zijn gekomen, wat we hebben geleerd van de gebruikers, en hoe we deze inzichten verder gaan gebruiken. Onze focus ligt op de twee gekozen concepten: </a:t>
            </a:r>
            <a:r>
              <a:rPr lang="nl-NL" i="1" dirty="0"/>
              <a:t>App Pakketten</a:t>
            </a:r>
            <a:r>
              <a:rPr lang="nl-NL" dirty="0"/>
              <a:t> en de </a:t>
            </a:r>
            <a:r>
              <a:rPr lang="nl-NL" i="1" dirty="0"/>
              <a:t>Public Stack Scan</a:t>
            </a:r>
            <a:r>
              <a:rPr lang="nl-NL" dirty="0"/>
              <a:t>. Laten we beginnen!</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1</a:t>
            </a:fld>
            <a:endParaRPr lang="nl-NL"/>
          </a:p>
        </p:txBody>
      </p:sp>
    </p:spTree>
    <p:extLst>
      <p:ext uri="{BB962C8B-B14F-4D97-AF65-F5344CB8AC3E}">
        <p14:creationId xmlns:p14="http://schemas.microsoft.com/office/powerpoint/2010/main" val="2277317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Dit is onze agenda voor vandaag. We beginnen met een korte introductie van het project. Daarna bespreken we onze </a:t>
            </a:r>
            <a:r>
              <a:rPr lang="nl-NL" dirty="0" err="1"/>
              <a:t>onderzoeksaanpak</a:t>
            </a:r>
            <a:r>
              <a:rPr lang="nl-NL" dirty="0"/>
              <a:t> en hoe we onze ideeën hebben gevalideerd. Vervolgens leggen we onze twee concepten uit en delen we de inzichten en aanbevelingen die we hebben opgedaan. We sluiten af met ruimte voor vragen en discussie.</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2</a:t>
            </a:fld>
            <a:endParaRPr lang="nl-NL"/>
          </a:p>
        </p:txBody>
      </p:sp>
    </p:spTree>
    <p:extLst>
      <p:ext uri="{BB962C8B-B14F-4D97-AF65-F5344CB8AC3E}">
        <p14:creationId xmlns:p14="http://schemas.microsoft.com/office/powerpoint/2010/main" val="1584435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Ons doel is om een appwinkel te ontwikkelen die de dagelijkse werkomgeving van ambtenaren verbetert. Vorige week presenteerden we drie ideeën aan de opdrachtgever: </a:t>
            </a:r>
            <a:r>
              <a:rPr lang="nl-NL" i="1" dirty="0"/>
              <a:t>App Pakketten</a:t>
            </a:r>
            <a:r>
              <a:rPr lang="nl-NL" dirty="0"/>
              <a:t>, </a:t>
            </a:r>
            <a:r>
              <a:rPr lang="nl-NL" i="1" dirty="0"/>
              <a:t>Public Stack Scan</a:t>
            </a:r>
            <a:r>
              <a:rPr lang="nl-NL" dirty="0"/>
              <a:t>, en </a:t>
            </a:r>
            <a:r>
              <a:rPr lang="nl-NL" i="1" dirty="0" err="1"/>
              <a:t>Beta</a:t>
            </a:r>
            <a:r>
              <a:rPr lang="nl-NL" i="1" dirty="0"/>
              <a:t> Testen</a:t>
            </a:r>
            <a:r>
              <a:rPr lang="nl-NL" dirty="0"/>
              <a:t>. Op basis van hun feedback hebben we gekozen om </a:t>
            </a:r>
            <a:r>
              <a:rPr lang="nl-NL" i="1" dirty="0"/>
              <a:t>App Pakketten</a:t>
            </a:r>
            <a:r>
              <a:rPr lang="nl-NL" dirty="0"/>
              <a:t> en </a:t>
            </a:r>
            <a:r>
              <a:rPr lang="nl-NL" i="1" dirty="0"/>
              <a:t>Public Stack Scan</a:t>
            </a:r>
            <a:r>
              <a:rPr lang="nl-NL" dirty="0"/>
              <a:t> verder uit te werken, omdat deze concepten het meest relevant en waardevol waren voor de doelgroep.</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3</a:t>
            </a:fld>
            <a:endParaRPr lang="nl-NL"/>
          </a:p>
        </p:txBody>
      </p:sp>
    </p:spTree>
    <p:extLst>
      <p:ext uri="{BB962C8B-B14F-4D97-AF65-F5344CB8AC3E}">
        <p14:creationId xmlns:p14="http://schemas.microsoft.com/office/powerpoint/2010/main" val="3371624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Onze aanpak bestond uit drie stappen. Eerst hebben we interviews gehouden met ambtenaren, zoals Joop en Herma, om hun huidige uitdagingen te begrijpen. Daarna hebben we de inzichten verwerkt in drie concepten en deze gepresenteerd aan de opdrachtgevers. Tot slot hebben we de twee gekozen ideeën verder gevalideerd om te zien of ze echt aansluiten bij de behoeften van de gebruikers.</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4</a:t>
            </a:fld>
            <a:endParaRPr lang="nl-NL"/>
          </a:p>
        </p:txBody>
      </p:sp>
    </p:spTree>
    <p:extLst>
      <p:ext uri="{BB962C8B-B14F-4D97-AF65-F5344CB8AC3E}">
        <p14:creationId xmlns:p14="http://schemas.microsoft.com/office/powerpoint/2010/main" val="4134137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Ons validatieproces heeft ons geholpen om de behoeften van gebruikers en de waarde van onze concepten te begrijpen. Het proces bestond uit drie fases.</a:t>
            </a:r>
          </a:p>
          <a:p>
            <a:endParaRPr lang="nl-NL" dirty="0"/>
          </a:p>
          <a:p>
            <a:r>
              <a:rPr lang="nl-NL" dirty="0"/>
              <a:t>In de eerste fase hebben we interviews gehouden met Joop en Herma, die bij verschillende gemeentes werken. Joop vertelde dat hij werkdruk ervaart en zijn werktelefoon zoveel mogelijk wil vermijden buiten werktijd. Herma gaf aan dat ze haar werktelefoon nauwelijks gebruikt omdat ze deze onoverzichtelijk vindt</a:t>
            </a:r>
            <a:r>
              <a:rPr lang="nl-NL"/>
              <a:t>. Deze </a:t>
            </a:r>
            <a:r>
              <a:rPr lang="nl-NL" dirty="0"/>
              <a:t>gesprekken maakten duidelijk dat eenvoud, efficiëntie en vertrouwen cruciaal zijn voor onze gebruikers.</a:t>
            </a:r>
          </a:p>
          <a:p>
            <a:endParaRPr lang="nl-NL" dirty="0"/>
          </a:p>
          <a:p>
            <a:r>
              <a:rPr lang="nl-NL" dirty="0"/>
              <a:t>De tweede fase was een presentatie aan onze opdrachtgevers, waar we drie ideeën voorstelden: App Pakketten, Public Stack Scan, en </a:t>
            </a:r>
            <a:r>
              <a:rPr lang="nl-NL" dirty="0" err="1"/>
              <a:t>Beta</a:t>
            </a:r>
            <a:r>
              <a:rPr lang="nl-NL" dirty="0"/>
              <a:t> Testen. De opdrachtgevers waren het erover eens dat pakketten en de scan het meeste potentieel hebben, omdat ze gericht zijn op het oplossen van de kernproblemen die we in de interviews ontdekten: werkdruk en overzichtelijkheid.</a:t>
            </a:r>
          </a:p>
          <a:p>
            <a:endParaRPr lang="nl-NL" dirty="0"/>
          </a:p>
          <a:p>
            <a:r>
              <a:rPr lang="nl-NL" dirty="0"/>
              <a:t>In de derde fase zijn we opnieuw in gesprek gegaan met Joop en Herma om de gekozen concepten te bespreken. Bij App Pakketten gaven ze aan dat de tijdsbesparing en de mogelijkheid om eenvoudig meerdere apps tegelijk te installeren erg waardevol zijn. Joop noemde het een grote verbetering voor zijn efficiëntie, terwijl Herma benadrukte dat het helpt om afleiding te beperken. Voor de Public Stack Scan waren ze positief over hoe het meer vertrouwen en duidelijkheid biedt over apps. Herma zei dat dit haar zou helpen om betere keuzes te maken zonder zelf veel onderzoek te doen.</a:t>
            </a:r>
          </a:p>
          <a:p>
            <a:endParaRPr lang="nl-NL" dirty="0"/>
          </a:p>
          <a:p>
            <a:r>
              <a:rPr lang="nl-NL" dirty="0"/>
              <a:t>Deze validatie heeft bevestigd dat onze concepten aansluiten bij de behoeften van de gebruikers en dat we op de goede weg zijn met de verdere ontwikkeling.</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5</a:t>
            </a:fld>
            <a:endParaRPr lang="nl-NL"/>
          </a:p>
        </p:txBody>
      </p:sp>
    </p:spTree>
    <p:extLst>
      <p:ext uri="{BB962C8B-B14F-4D97-AF65-F5344CB8AC3E}">
        <p14:creationId xmlns:p14="http://schemas.microsoft.com/office/powerpoint/2010/main" val="3402207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App Pakketten maakt het mogelijk om meerdere apps in één keer te downloaden, afgestemd op specifieke behoeften. Dit concept is gericht op tijdsbesparing en het verminderen van afleiding. Joop gaf aan dat hij dit handig zou vinden, omdat het hem helpt om zijn telefoon sneller in te stellen zonder onnodig gedoe. Wel blijft het belangrijk dat pakketten eenvoudig en flexibel zijn, zodat gebruikers apps kunnen aanpassen aan hun voorkeuren.</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6</a:t>
            </a:fld>
            <a:endParaRPr lang="nl-NL"/>
          </a:p>
        </p:txBody>
      </p:sp>
    </p:spTree>
    <p:extLst>
      <p:ext uri="{BB962C8B-B14F-4D97-AF65-F5344CB8AC3E}">
        <p14:creationId xmlns:p14="http://schemas.microsoft.com/office/powerpoint/2010/main" val="4005949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Public Stack Scan laat zien hoe apps scoren op publieke waarden zoals privacy en veiligheid. Dit geeft gebruikers een duidelijk overzicht, zodat ze weloverwogen keuzes kunnen maken. Herma gaf aan dat dit concept haar helpt om meer vertrouwen te krijgen in de apps die ze gebruikt, zonder zelf onderzoek te hoeven doen. We hebben ervoor gezorgd dat de scan visueel eenvoudig en snel te begrijpen is.</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7</a:t>
            </a:fld>
            <a:endParaRPr lang="nl-NL"/>
          </a:p>
        </p:txBody>
      </p:sp>
    </p:spTree>
    <p:extLst>
      <p:ext uri="{BB962C8B-B14F-4D97-AF65-F5344CB8AC3E}">
        <p14:creationId xmlns:p14="http://schemas.microsoft.com/office/powerpoint/2010/main" val="2218820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Uit ons onderzoek hebben we geleerd dat gebruikers eenvoud en tijdsbesparing essentieel vinden. Transparantie, zoals aangeboden in de Public Stack Scan, is waardevol, maar het moet eenvoudig en toegankelijk blijven. Onze volgende stap is om een </a:t>
            </a:r>
            <a:r>
              <a:rPr lang="nl-NL" dirty="0" err="1"/>
              <a:t>klikbaar</a:t>
            </a:r>
            <a:r>
              <a:rPr lang="nl-NL" dirty="0"/>
              <a:t> prototype te maken, zodat we de concepten verder kunnen testen en verbeteren op basis van meer feedback.</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8</a:t>
            </a:fld>
            <a:endParaRPr lang="nl-NL"/>
          </a:p>
        </p:txBody>
      </p:sp>
    </p:spTree>
    <p:extLst>
      <p:ext uri="{BB962C8B-B14F-4D97-AF65-F5344CB8AC3E}">
        <p14:creationId xmlns:p14="http://schemas.microsoft.com/office/powerpoint/2010/main" val="1793919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Dit was onze presentatie. We horen graag jullie feedback op de concepten en eventuele punten die verder uitgewerkt moeten worden. Zijn er nog ideeën of suggesties die jullie hebben voor de toekomst van deze oplossingen?</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9</a:t>
            </a:fld>
            <a:endParaRPr lang="nl-NL"/>
          </a:p>
        </p:txBody>
      </p:sp>
    </p:spTree>
    <p:extLst>
      <p:ext uri="{BB962C8B-B14F-4D97-AF65-F5344CB8AC3E}">
        <p14:creationId xmlns:p14="http://schemas.microsoft.com/office/powerpoint/2010/main" val="3872013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12/5/2024</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‹nr.›</a:t>
            </a:fld>
            <a:endParaRPr lang="en-US"/>
          </a:p>
        </p:txBody>
      </p:sp>
    </p:spTree>
    <p:extLst>
      <p:ext uri="{BB962C8B-B14F-4D97-AF65-F5344CB8AC3E}">
        <p14:creationId xmlns:p14="http://schemas.microsoft.com/office/powerpoint/2010/main" val="3633134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12/5/2024</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1684692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12/5/2024</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159927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12/5/2024</a:t>
            </a:fld>
            <a:endParaRPr lang="en-US"/>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3248540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12/5/2024</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2277526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12/5/2024</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90883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12/5/2024</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620780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12/5/2024</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323443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12/5/2024</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4051526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12/5/2024</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314252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12/5/2024</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3665924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12/5/2024</a:t>
            </a:fld>
            <a:endParaRPr lang="en-US"/>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‹nr.›</a:t>
            </a:fld>
            <a:endParaRPr lang="en-US"/>
          </a:p>
        </p:txBody>
      </p:sp>
    </p:spTree>
    <p:extLst>
      <p:ext uri="{BB962C8B-B14F-4D97-AF65-F5344CB8AC3E}">
        <p14:creationId xmlns:p14="http://schemas.microsoft.com/office/powerpoint/2010/main" val="3232271192"/>
      </p:ext>
    </p:extLst>
  </p:cSld>
  <p:clrMap bg1="lt1" tx1="dk1" bg2="lt2" tx2="dk2" accent1="accent1" accent2="accent2" accent3="accent3" accent4="accent4" accent5="accent5" accent6="accent6" hlink="hlink" folHlink="folHlink"/>
  <p:sldLayoutIdLst>
    <p:sldLayoutId id="2147483698" r:id="rId1"/>
    <p:sldLayoutId id="2147483688" r:id="rId2"/>
    <p:sldLayoutId id="2147483689" r:id="rId3"/>
    <p:sldLayoutId id="2147483690" r:id="rId4"/>
    <p:sldLayoutId id="2147483691" r:id="rId5"/>
    <p:sldLayoutId id="2147483692" r:id="rId6"/>
    <p:sldLayoutId id="2147483693" r:id="rId7"/>
    <p:sldLayoutId id="2147483697" r:id="rId8"/>
    <p:sldLayoutId id="2147483694" r:id="rId9"/>
    <p:sldLayoutId id="2147483695" r:id="rId10"/>
    <p:sldLayoutId id="2147483696"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4.png"/><Relationship Id="rId7" Type="http://schemas.openxmlformats.org/officeDocument/2006/relationships/diagramQuickStyle" Target="../diagrams/quickStyle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5.png"/><Relationship Id="rId9" Type="http://schemas.microsoft.com/office/2007/relationships/diagramDrawing" Target="../diagrams/drawing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9F2144-48B7-4730-955E-365ECED3A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E765FF50-D2F9-4A4F-86ED-F101E172B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el 1">
            <a:extLst>
              <a:ext uri="{FF2B5EF4-FFF2-40B4-BE49-F238E27FC236}">
                <a16:creationId xmlns:a16="http://schemas.microsoft.com/office/drawing/2014/main" id="{26CDDD79-C65E-D3F5-B32C-372E63103A1F}"/>
              </a:ext>
            </a:extLst>
          </p:cNvPr>
          <p:cNvSpPr>
            <a:spLocks noGrp="1"/>
          </p:cNvSpPr>
          <p:nvPr>
            <p:ph type="ctrTitle"/>
          </p:nvPr>
        </p:nvSpPr>
        <p:spPr>
          <a:xfrm>
            <a:off x="838200" y="513189"/>
            <a:ext cx="5797883" cy="2667000"/>
          </a:xfrm>
        </p:spPr>
        <p:txBody>
          <a:bodyPr anchor="b">
            <a:normAutofit/>
          </a:bodyPr>
          <a:lstStyle/>
          <a:p>
            <a:pPr algn="l"/>
            <a:r>
              <a:rPr lang="nl-NL" dirty="0" err="1">
                <a:solidFill>
                  <a:schemeClr val="tx2"/>
                </a:solidFill>
              </a:rPr>
              <a:t>Proof</a:t>
            </a:r>
            <a:r>
              <a:rPr lang="nl-NL" dirty="0">
                <a:solidFill>
                  <a:schemeClr val="tx2"/>
                </a:solidFill>
              </a:rPr>
              <a:t> of Concept | </a:t>
            </a:r>
            <a:r>
              <a:rPr lang="nl-NL" dirty="0" err="1">
                <a:solidFill>
                  <a:schemeClr val="tx2"/>
                </a:solidFill>
              </a:rPr>
              <a:t>AppHive</a:t>
            </a:r>
            <a:endParaRPr lang="nl-NL" dirty="0">
              <a:solidFill>
                <a:schemeClr val="tx2"/>
              </a:solidFill>
            </a:endParaRPr>
          </a:p>
        </p:txBody>
      </p:sp>
      <p:sp>
        <p:nvSpPr>
          <p:cNvPr id="3" name="Ondertitel 2">
            <a:extLst>
              <a:ext uri="{FF2B5EF4-FFF2-40B4-BE49-F238E27FC236}">
                <a16:creationId xmlns:a16="http://schemas.microsoft.com/office/drawing/2014/main" id="{31CB30C5-13EF-AC4A-CE78-EF081F10CAAD}"/>
              </a:ext>
            </a:extLst>
          </p:cNvPr>
          <p:cNvSpPr>
            <a:spLocks noGrp="1"/>
          </p:cNvSpPr>
          <p:nvPr>
            <p:ph type="subTitle" idx="1"/>
          </p:nvPr>
        </p:nvSpPr>
        <p:spPr>
          <a:xfrm>
            <a:off x="838200" y="3408788"/>
            <a:ext cx="5797882" cy="1785690"/>
          </a:xfrm>
        </p:spPr>
        <p:txBody>
          <a:bodyPr anchor="t">
            <a:normAutofit/>
          </a:bodyPr>
          <a:lstStyle/>
          <a:p>
            <a:pPr algn="l"/>
            <a:r>
              <a:rPr lang="nl-NL" sz="2200" dirty="0" err="1">
                <a:solidFill>
                  <a:schemeClr val="tx2"/>
                </a:solidFill>
              </a:rPr>
              <a:t>Emmanuela</a:t>
            </a:r>
            <a:r>
              <a:rPr lang="nl-NL" sz="2200" dirty="0">
                <a:solidFill>
                  <a:schemeClr val="tx2"/>
                </a:solidFill>
              </a:rPr>
              <a:t>, </a:t>
            </a:r>
            <a:r>
              <a:rPr lang="nl-NL" sz="2200" dirty="0" err="1">
                <a:solidFill>
                  <a:schemeClr val="tx2"/>
                </a:solidFill>
              </a:rPr>
              <a:t>Furkan</a:t>
            </a:r>
            <a:r>
              <a:rPr lang="nl-NL" sz="2200" dirty="0">
                <a:solidFill>
                  <a:schemeClr val="tx2"/>
                </a:solidFill>
              </a:rPr>
              <a:t>, Ibrahim &amp; </a:t>
            </a:r>
            <a:r>
              <a:rPr lang="nl-NL" sz="2200" dirty="0" err="1">
                <a:solidFill>
                  <a:schemeClr val="tx2"/>
                </a:solidFill>
              </a:rPr>
              <a:t>Quy</a:t>
            </a:r>
            <a:endParaRPr lang="nl-NL" sz="2200" dirty="0">
              <a:solidFill>
                <a:schemeClr val="tx2"/>
              </a:solidFill>
            </a:endParaRPr>
          </a:p>
          <a:p>
            <a:pPr algn="l"/>
            <a:r>
              <a:rPr lang="nl-NL" sz="2200" dirty="0">
                <a:solidFill>
                  <a:schemeClr val="tx2"/>
                </a:solidFill>
              </a:rPr>
              <a:t>5-12-2024</a:t>
            </a:r>
          </a:p>
        </p:txBody>
      </p:sp>
      <p:pic>
        <p:nvPicPr>
          <p:cNvPr id="4" name="Picture 3" descr="Afbeelding met blauw, Elektrisch blauw&#10;&#10;Automatisch gegenereerde beschrijving">
            <a:extLst>
              <a:ext uri="{FF2B5EF4-FFF2-40B4-BE49-F238E27FC236}">
                <a16:creationId xmlns:a16="http://schemas.microsoft.com/office/drawing/2014/main" id="{9251E798-803A-19DE-1453-0E865B199958}"/>
              </a:ext>
            </a:extLst>
          </p:cNvPr>
          <p:cNvPicPr>
            <a:picLocks noChangeAspect="1"/>
          </p:cNvPicPr>
          <p:nvPr/>
        </p:nvPicPr>
        <p:blipFill>
          <a:blip r:embed="rId3"/>
          <a:srcRect l="22627" r="33209"/>
          <a:stretch/>
        </p:blipFill>
        <p:spPr>
          <a:xfrm>
            <a:off x="7162800" y="10"/>
            <a:ext cx="5029200" cy="5693802"/>
          </a:xfrm>
          <a:prstGeom prst="rect">
            <a:avLst/>
          </a:prstGeom>
        </p:spPr>
      </p:pic>
      <p:sp>
        <p:nvSpPr>
          <p:cNvPr id="13" name="Rectangle 12">
            <a:extLst>
              <a:ext uri="{FF2B5EF4-FFF2-40B4-BE49-F238E27FC236}">
                <a16:creationId xmlns:a16="http://schemas.microsoft.com/office/drawing/2014/main" id="{04D834C7-8223-43DA-AA30-E15A1BC7BB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93812"/>
            <a:ext cx="12192000" cy="1164188"/>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5" name="Rectangle 14">
            <a:extLst>
              <a:ext uri="{FF2B5EF4-FFF2-40B4-BE49-F238E27FC236}">
                <a16:creationId xmlns:a16="http://schemas.microsoft.com/office/drawing/2014/main" id="{B62DE6C5-8EB8-4E41-B0FF-93563AA4C5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61" y="5693811"/>
            <a:ext cx="12191999" cy="1164188"/>
          </a:xfrm>
          <a:prstGeom prst="rect">
            <a:avLst/>
          </a:prstGeom>
          <a:blipFill dpi="0" rotWithShape="1">
            <a:blip r:embed="rId4">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596135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B2CFC7-3004-430A-3EEF-377761429150}"/>
              </a:ext>
            </a:extLst>
          </p:cNvPr>
          <p:cNvSpPr>
            <a:spLocks noGrp="1"/>
          </p:cNvSpPr>
          <p:nvPr>
            <p:ph type="title"/>
          </p:nvPr>
        </p:nvSpPr>
        <p:spPr/>
        <p:txBody>
          <a:bodyPr/>
          <a:lstStyle/>
          <a:p>
            <a:r>
              <a:rPr lang="nl-NL"/>
              <a:t>Agenda</a:t>
            </a:r>
          </a:p>
        </p:txBody>
      </p:sp>
      <p:sp>
        <p:nvSpPr>
          <p:cNvPr id="3" name="Tijdelijke aanduiding voor inhoud 2">
            <a:extLst>
              <a:ext uri="{FF2B5EF4-FFF2-40B4-BE49-F238E27FC236}">
                <a16:creationId xmlns:a16="http://schemas.microsoft.com/office/drawing/2014/main" id="{977B8806-CCA9-94E3-2888-EB9650CAB951}"/>
              </a:ext>
            </a:extLst>
          </p:cNvPr>
          <p:cNvSpPr>
            <a:spLocks noGrp="1"/>
          </p:cNvSpPr>
          <p:nvPr>
            <p:ph idx="1"/>
          </p:nvPr>
        </p:nvSpPr>
        <p:spPr/>
        <p:txBody>
          <a:bodyPr>
            <a:normAutofit/>
          </a:bodyPr>
          <a:lstStyle/>
          <a:p>
            <a:r>
              <a:rPr lang="nl-NL" sz="2400" dirty="0"/>
              <a:t>Introductie van het project</a:t>
            </a:r>
          </a:p>
          <a:p>
            <a:r>
              <a:rPr lang="nl-NL" sz="2400" dirty="0" err="1"/>
              <a:t>Onderzoeksaanpak</a:t>
            </a:r>
            <a:endParaRPr lang="nl-NL" sz="2400" dirty="0"/>
          </a:p>
          <a:p>
            <a:r>
              <a:rPr lang="nl-NL" sz="2400" dirty="0"/>
              <a:t>Validatieproces</a:t>
            </a:r>
          </a:p>
          <a:p>
            <a:r>
              <a:rPr lang="nl-NL" sz="2400" dirty="0"/>
              <a:t>De concepten: App Pakketten en Public Stack Scan</a:t>
            </a:r>
          </a:p>
          <a:p>
            <a:r>
              <a:rPr lang="nl-NL" sz="2400" dirty="0"/>
              <a:t>Inzichten en aanbevelingen</a:t>
            </a:r>
          </a:p>
          <a:p>
            <a:r>
              <a:rPr lang="nl-NL" sz="2400" dirty="0"/>
              <a:t>Vragen en discussie</a:t>
            </a:r>
          </a:p>
        </p:txBody>
      </p:sp>
    </p:spTree>
    <p:extLst>
      <p:ext uri="{BB962C8B-B14F-4D97-AF65-F5344CB8AC3E}">
        <p14:creationId xmlns:p14="http://schemas.microsoft.com/office/powerpoint/2010/main" val="2847448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FEFB36-EC65-B625-570A-9C60A105D260}"/>
              </a:ext>
            </a:extLst>
          </p:cNvPr>
          <p:cNvSpPr>
            <a:spLocks noGrp="1"/>
          </p:cNvSpPr>
          <p:nvPr>
            <p:ph type="title"/>
          </p:nvPr>
        </p:nvSpPr>
        <p:spPr/>
        <p:txBody>
          <a:bodyPr/>
          <a:lstStyle/>
          <a:p>
            <a:r>
              <a:rPr lang="nl-NL"/>
              <a:t>Introductie</a:t>
            </a:r>
          </a:p>
        </p:txBody>
      </p:sp>
      <p:sp>
        <p:nvSpPr>
          <p:cNvPr id="3" name="Tijdelijke aanduiding voor inhoud 2">
            <a:extLst>
              <a:ext uri="{FF2B5EF4-FFF2-40B4-BE49-F238E27FC236}">
                <a16:creationId xmlns:a16="http://schemas.microsoft.com/office/drawing/2014/main" id="{8D430FF3-3FF2-D27D-51C1-0E42C125E6C5}"/>
              </a:ext>
            </a:extLst>
          </p:cNvPr>
          <p:cNvSpPr>
            <a:spLocks noGrp="1"/>
          </p:cNvSpPr>
          <p:nvPr>
            <p:ph idx="1"/>
          </p:nvPr>
        </p:nvSpPr>
        <p:spPr/>
        <p:txBody>
          <a:bodyPr/>
          <a:lstStyle/>
          <a:p>
            <a:r>
              <a:rPr lang="nl-NL" dirty="0"/>
              <a:t>Projectdoel: een appwinkel voor ambtenaren ontwikkelen</a:t>
            </a:r>
          </a:p>
          <a:p>
            <a:r>
              <a:rPr lang="nl-NL" dirty="0"/>
              <a:t>3 gepresenteerde ideeën: </a:t>
            </a:r>
          </a:p>
          <a:p>
            <a:pPr lvl="1"/>
            <a:r>
              <a:rPr lang="nl-NL" dirty="0"/>
              <a:t>App Pakketten</a:t>
            </a:r>
          </a:p>
          <a:p>
            <a:pPr lvl="1"/>
            <a:r>
              <a:rPr lang="nl-NL" dirty="0"/>
              <a:t>Public Stack Scan</a:t>
            </a:r>
          </a:p>
          <a:p>
            <a:pPr lvl="1"/>
            <a:r>
              <a:rPr lang="nl-NL" dirty="0" err="1"/>
              <a:t>Beta</a:t>
            </a:r>
            <a:r>
              <a:rPr lang="nl-NL" dirty="0"/>
              <a:t> Testen</a:t>
            </a:r>
          </a:p>
          <a:p>
            <a:r>
              <a:rPr lang="nl-NL" dirty="0"/>
              <a:t>Gekozen ideeën</a:t>
            </a:r>
          </a:p>
          <a:p>
            <a:pPr lvl="1"/>
            <a:r>
              <a:rPr lang="nl-NL" dirty="0"/>
              <a:t>Waarom deze gekozen zijn</a:t>
            </a:r>
          </a:p>
        </p:txBody>
      </p:sp>
    </p:spTree>
    <p:extLst>
      <p:ext uri="{BB962C8B-B14F-4D97-AF65-F5344CB8AC3E}">
        <p14:creationId xmlns:p14="http://schemas.microsoft.com/office/powerpoint/2010/main" val="3029540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3" name="Picture 12">
            <a:extLst>
              <a:ext uri="{FF2B5EF4-FFF2-40B4-BE49-F238E27FC236}">
                <a16:creationId xmlns:a16="http://schemas.microsoft.com/office/drawing/2014/main" id="{A72D06A1-BA08-4820-BBC8-B24DDB32A3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sp>
        <p:nvSpPr>
          <p:cNvPr id="2" name="Titel 1">
            <a:extLst>
              <a:ext uri="{FF2B5EF4-FFF2-40B4-BE49-F238E27FC236}">
                <a16:creationId xmlns:a16="http://schemas.microsoft.com/office/drawing/2014/main" id="{1F21BA3F-BC89-1FD7-8C82-8F24CC5DB96A}"/>
              </a:ext>
            </a:extLst>
          </p:cNvPr>
          <p:cNvSpPr>
            <a:spLocks noGrp="1"/>
          </p:cNvSpPr>
          <p:nvPr>
            <p:ph type="title"/>
          </p:nvPr>
        </p:nvSpPr>
        <p:spPr>
          <a:xfrm>
            <a:off x="838201" y="559813"/>
            <a:ext cx="10348146" cy="1283471"/>
          </a:xfrm>
        </p:spPr>
        <p:txBody>
          <a:bodyPr anchor="t">
            <a:normAutofit/>
          </a:bodyPr>
          <a:lstStyle/>
          <a:p>
            <a:r>
              <a:rPr lang="nl-NL">
                <a:solidFill>
                  <a:schemeClr val="tx2"/>
                </a:solidFill>
              </a:rPr>
              <a:t>Onderzoeksaanpak</a:t>
            </a:r>
          </a:p>
        </p:txBody>
      </p:sp>
      <p:pic>
        <p:nvPicPr>
          <p:cNvPr id="15" name="Picture 14">
            <a:extLst>
              <a:ext uri="{FF2B5EF4-FFF2-40B4-BE49-F238E27FC236}">
                <a16:creationId xmlns:a16="http://schemas.microsoft.com/office/drawing/2014/main" id="{1295E665-0408-4072-94B3-49BA5ACBCBD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duotone>
              <a:schemeClr val="accent1">
                <a:shade val="45000"/>
                <a:satMod val="135000"/>
              </a:schemeClr>
              <a:prstClr val="white"/>
            </a:duotone>
            <a:extLst>
              <a:ext uri="{28A0092B-C50C-407E-A947-70E740481C1C}">
                <a14:useLocalDpi xmlns:a14="http://schemas.microsoft.com/office/drawing/2010/main" val="0"/>
              </a:ext>
            </a:extLst>
          </a:blip>
          <a:srcRect r="67342"/>
          <a:stretch/>
        </p:blipFill>
        <p:spPr>
          <a:xfrm rot="10800000">
            <a:off x="-1" y="2719661"/>
            <a:ext cx="830249" cy="2548349"/>
          </a:xfrm>
          <a:prstGeom prst="rect">
            <a:avLst/>
          </a:prstGeom>
        </p:spPr>
      </p:pic>
      <p:graphicFrame>
        <p:nvGraphicFramePr>
          <p:cNvPr id="5" name="Tijdelijke aanduiding voor inhoud 2">
            <a:extLst>
              <a:ext uri="{FF2B5EF4-FFF2-40B4-BE49-F238E27FC236}">
                <a16:creationId xmlns:a16="http://schemas.microsoft.com/office/drawing/2014/main" id="{B1C2526F-1707-4B13-4894-F31467DBC5B8}"/>
              </a:ext>
            </a:extLst>
          </p:cNvPr>
          <p:cNvGraphicFramePr>
            <a:graphicFrameLocks noGrp="1"/>
          </p:cNvGraphicFramePr>
          <p:nvPr>
            <p:ph idx="1"/>
            <p:extLst>
              <p:ext uri="{D42A27DB-BD31-4B8C-83A1-F6EECF244321}">
                <p14:modId xmlns:p14="http://schemas.microsoft.com/office/powerpoint/2010/main" val="2513309026"/>
              </p:ext>
            </p:extLst>
          </p:nvPr>
        </p:nvGraphicFramePr>
        <p:xfrm>
          <a:off x="1197268" y="1843284"/>
          <a:ext cx="10156531" cy="433367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615154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21BA3F-BC89-1FD7-8C82-8F24CC5DB96A}"/>
              </a:ext>
            </a:extLst>
          </p:cNvPr>
          <p:cNvSpPr>
            <a:spLocks noGrp="1"/>
          </p:cNvSpPr>
          <p:nvPr>
            <p:ph type="title"/>
          </p:nvPr>
        </p:nvSpPr>
        <p:spPr/>
        <p:txBody>
          <a:bodyPr/>
          <a:lstStyle/>
          <a:p>
            <a:r>
              <a:rPr lang="nl-NL" dirty="0"/>
              <a:t>Validatieproces</a:t>
            </a:r>
          </a:p>
        </p:txBody>
      </p:sp>
      <p:sp>
        <p:nvSpPr>
          <p:cNvPr id="3" name="Tijdelijke aanduiding voor inhoud 2">
            <a:extLst>
              <a:ext uri="{FF2B5EF4-FFF2-40B4-BE49-F238E27FC236}">
                <a16:creationId xmlns:a16="http://schemas.microsoft.com/office/drawing/2014/main" id="{F8B71FF3-3F4B-A1C6-1248-571A77773B30}"/>
              </a:ext>
            </a:extLst>
          </p:cNvPr>
          <p:cNvSpPr>
            <a:spLocks noGrp="1"/>
          </p:cNvSpPr>
          <p:nvPr>
            <p:ph idx="1"/>
          </p:nvPr>
        </p:nvSpPr>
        <p:spPr>
          <a:xfrm>
            <a:off x="372978" y="1816452"/>
            <a:ext cx="10515600" cy="4195763"/>
          </a:xfrm>
        </p:spPr>
        <p:txBody>
          <a:bodyPr>
            <a:normAutofit fontScale="70000" lnSpcReduction="20000"/>
          </a:bodyPr>
          <a:lstStyle/>
          <a:p>
            <a:r>
              <a:rPr lang="nl-NL" dirty="0"/>
              <a:t>Fase 1: Eerste interviews</a:t>
            </a:r>
          </a:p>
          <a:p>
            <a:pPr lvl="1"/>
            <a:r>
              <a:rPr lang="nl-NL" dirty="0"/>
              <a:t>Gebruikers: Joop (procescoördinator Utrecht) en Herma (welzijnscoördinator Den Haag).</a:t>
            </a:r>
          </a:p>
          <a:p>
            <a:pPr lvl="1"/>
            <a:r>
              <a:rPr lang="nl-NL" dirty="0"/>
              <a:t>Focus: werkdruk, gebruik werktelefoon, downloadmethodes, en waarden zoals privacy en veiligheid.</a:t>
            </a:r>
          </a:p>
          <a:p>
            <a:pPr lvl="1"/>
            <a:r>
              <a:rPr lang="nl-NL" dirty="0"/>
              <a:t>Inzichten: behoefte aan eenvoud, efficiëntie, en meer vertrouwen in apps.</a:t>
            </a:r>
          </a:p>
          <a:p>
            <a:r>
              <a:rPr lang="nl-NL" dirty="0"/>
              <a:t>Fase 2: Presentatie aan opdrachtgevers</a:t>
            </a:r>
          </a:p>
          <a:p>
            <a:pPr lvl="1"/>
            <a:r>
              <a:rPr lang="nl-NL" dirty="0"/>
              <a:t>3 ideeën gepresenteerd: App Pakketten, Public Stack Scan, en </a:t>
            </a:r>
            <a:r>
              <a:rPr lang="nl-NL" dirty="0" err="1"/>
              <a:t>Beta</a:t>
            </a:r>
            <a:r>
              <a:rPr lang="nl-NL" dirty="0"/>
              <a:t> Testen.</a:t>
            </a:r>
          </a:p>
          <a:p>
            <a:pPr lvl="1"/>
            <a:r>
              <a:rPr lang="nl-NL" dirty="0"/>
              <a:t>Feedback: opdrachtgevers kozen pakketten en scan als meest waardevol.</a:t>
            </a:r>
          </a:p>
          <a:p>
            <a:r>
              <a:rPr lang="nl-NL" dirty="0"/>
              <a:t>Fase 3: Tweede validatie</a:t>
            </a:r>
          </a:p>
          <a:p>
            <a:pPr lvl="1"/>
            <a:r>
              <a:rPr lang="nl-NL" dirty="0"/>
              <a:t>Gekozen concepten besproken met dezelfde gebruikers.</a:t>
            </a:r>
          </a:p>
          <a:p>
            <a:pPr lvl="1"/>
            <a:r>
              <a:rPr lang="nl-NL" dirty="0"/>
              <a:t>Feedback op pakketten: tijdsbesparing en minder afleiding als grootste voordelen.</a:t>
            </a:r>
          </a:p>
          <a:p>
            <a:pPr lvl="1"/>
            <a:r>
              <a:rPr lang="nl-NL" dirty="0"/>
              <a:t>Feedback op scan: meer vertrouwen en duidelijkheid over apps.</a:t>
            </a:r>
          </a:p>
        </p:txBody>
      </p:sp>
    </p:spTree>
    <p:extLst>
      <p:ext uri="{BB962C8B-B14F-4D97-AF65-F5344CB8AC3E}">
        <p14:creationId xmlns:p14="http://schemas.microsoft.com/office/powerpoint/2010/main" val="3084628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FBC8BBE5-981E-4B0B-9654-32B5668BF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el 1">
            <a:extLst>
              <a:ext uri="{FF2B5EF4-FFF2-40B4-BE49-F238E27FC236}">
                <a16:creationId xmlns:a16="http://schemas.microsoft.com/office/drawing/2014/main" id="{A9A79988-5A67-71D6-22FC-BE80BAD5329B}"/>
              </a:ext>
            </a:extLst>
          </p:cNvPr>
          <p:cNvSpPr>
            <a:spLocks noGrp="1"/>
          </p:cNvSpPr>
          <p:nvPr>
            <p:ph type="title"/>
          </p:nvPr>
        </p:nvSpPr>
        <p:spPr>
          <a:xfrm>
            <a:off x="838200" y="586992"/>
            <a:ext cx="4953000" cy="1664573"/>
          </a:xfrm>
        </p:spPr>
        <p:txBody>
          <a:bodyPr>
            <a:normAutofit/>
          </a:bodyPr>
          <a:lstStyle/>
          <a:p>
            <a:r>
              <a:rPr lang="nl-NL">
                <a:solidFill>
                  <a:schemeClr val="tx2"/>
                </a:solidFill>
              </a:rPr>
              <a:t>Concept 1 – App Pakketten</a:t>
            </a:r>
          </a:p>
        </p:txBody>
      </p:sp>
      <p:sp>
        <p:nvSpPr>
          <p:cNvPr id="3" name="Tijdelijke aanduiding voor inhoud 2">
            <a:extLst>
              <a:ext uri="{FF2B5EF4-FFF2-40B4-BE49-F238E27FC236}">
                <a16:creationId xmlns:a16="http://schemas.microsoft.com/office/drawing/2014/main" id="{674F19BB-7581-10AC-9481-966636CB5943}"/>
              </a:ext>
            </a:extLst>
          </p:cNvPr>
          <p:cNvSpPr>
            <a:spLocks noGrp="1"/>
          </p:cNvSpPr>
          <p:nvPr>
            <p:ph idx="1"/>
          </p:nvPr>
        </p:nvSpPr>
        <p:spPr>
          <a:xfrm>
            <a:off x="838200" y="2411653"/>
            <a:ext cx="4952681" cy="3728613"/>
          </a:xfrm>
        </p:spPr>
        <p:txBody>
          <a:bodyPr>
            <a:normAutofit/>
          </a:bodyPr>
          <a:lstStyle/>
          <a:p>
            <a:r>
              <a:rPr lang="nl-NL" sz="1800">
                <a:solidFill>
                  <a:schemeClr val="tx2"/>
                </a:solidFill>
              </a:rPr>
              <a:t>Wat het is: meerdere apps tegelijk downloaden via pakketten</a:t>
            </a:r>
          </a:p>
          <a:p>
            <a:r>
              <a:rPr lang="nl-NL" sz="1800">
                <a:solidFill>
                  <a:schemeClr val="tx2"/>
                </a:solidFill>
              </a:rPr>
              <a:t>Waarom waardevol: tijdsbesparing, minder afleiding</a:t>
            </a:r>
          </a:p>
          <a:p>
            <a:r>
              <a:rPr lang="nl-NL" sz="1800">
                <a:solidFill>
                  <a:schemeClr val="tx2"/>
                </a:solidFill>
              </a:rPr>
              <a:t>Gebruikersfeedback: behoefte aan eenvoud en maatwerk</a:t>
            </a:r>
          </a:p>
        </p:txBody>
      </p:sp>
      <p:sp>
        <p:nvSpPr>
          <p:cNvPr id="13" name="Rectangle 12">
            <a:extLst>
              <a:ext uri="{FF2B5EF4-FFF2-40B4-BE49-F238E27FC236}">
                <a16:creationId xmlns:a16="http://schemas.microsoft.com/office/drawing/2014/main" id="{094C9708-F6A4-4956-B261-A4A2C4DFEB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48400" y="0"/>
            <a:ext cx="5943600" cy="6858000"/>
          </a:xfrm>
          <a:prstGeom prst="rect">
            <a:avLst/>
          </a:prstGeom>
          <a:solidFill>
            <a:schemeClr val="bg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5" name="Rectangle 14">
            <a:extLst>
              <a:ext uri="{FF2B5EF4-FFF2-40B4-BE49-F238E27FC236}">
                <a16:creationId xmlns:a16="http://schemas.microsoft.com/office/drawing/2014/main" id="{592DB257-3E16-4A3C-9E28-468282812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0666" y="0"/>
            <a:ext cx="6001333"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7" name="Rectangle 16">
            <a:extLst>
              <a:ext uri="{FF2B5EF4-FFF2-40B4-BE49-F238E27FC236}">
                <a16:creationId xmlns:a16="http://schemas.microsoft.com/office/drawing/2014/main" id="{487685E6-1160-459B-8C70-301404C06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196875" y="0"/>
            <a:ext cx="5992075" cy="6858000"/>
          </a:xfrm>
          <a:prstGeom prst="rect">
            <a:avLst/>
          </a:prstGeom>
          <a:blipFill dpi="0" rotWithShape="1">
            <a:blip r:embed="rId3">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Afbeelding 3">
            <a:extLst>
              <a:ext uri="{FF2B5EF4-FFF2-40B4-BE49-F238E27FC236}">
                <a16:creationId xmlns:a16="http://schemas.microsoft.com/office/drawing/2014/main" id="{A639CD4F-B284-5948-3B65-3F292568D2A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33907" y="567942"/>
            <a:ext cx="2572588" cy="5716862"/>
          </a:xfrm>
          <a:prstGeom prst="rect">
            <a:avLst/>
          </a:prstGeom>
        </p:spPr>
      </p:pic>
    </p:spTree>
    <p:extLst>
      <p:ext uri="{BB962C8B-B14F-4D97-AF65-F5344CB8AC3E}">
        <p14:creationId xmlns:p14="http://schemas.microsoft.com/office/powerpoint/2010/main" val="3937950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FBC8BBE5-981E-4B0B-9654-32B5668BF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el 1">
            <a:extLst>
              <a:ext uri="{FF2B5EF4-FFF2-40B4-BE49-F238E27FC236}">
                <a16:creationId xmlns:a16="http://schemas.microsoft.com/office/drawing/2014/main" id="{A9A79988-5A67-71D6-22FC-BE80BAD5329B}"/>
              </a:ext>
            </a:extLst>
          </p:cNvPr>
          <p:cNvSpPr>
            <a:spLocks noGrp="1"/>
          </p:cNvSpPr>
          <p:nvPr>
            <p:ph type="title"/>
          </p:nvPr>
        </p:nvSpPr>
        <p:spPr>
          <a:xfrm>
            <a:off x="838200" y="586992"/>
            <a:ext cx="4953000" cy="1664573"/>
          </a:xfrm>
        </p:spPr>
        <p:txBody>
          <a:bodyPr>
            <a:normAutofit/>
          </a:bodyPr>
          <a:lstStyle/>
          <a:p>
            <a:r>
              <a:rPr lang="en-US">
                <a:solidFill>
                  <a:schemeClr val="tx2"/>
                </a:solidFill>
              </a:rPr>
              <a:t>Concept 2 – Public Stack Scan</a:t>
            </a:r>
            <a:endParaRPr lang="nl-NL">
              <a:solidFill>
                <a:schemeClr val="tx2"/>
              </a:solidFill>
            </a:endParaRPr>
          </a:p>
        </p:txBody>
      </p:sp>
      <p:sp>
        <p:nvSpPr>
          <p:cNvPr id="3" name="Tijdelijke aanduiding voor inhoud 2">
            <a:extLst>
              <a:ext uri="{FF2B5EF4-FFF2-40B4-BE49-F238E27FC236}">
                <a16:creationId xmlns:a16="http://schemas.microsoft.com/office/drawing/2014/main" id="{674F19BB-7581-10AC-9481-966636CB5943}"/>
              </a:ext>
            </a:extLst>
          </p:cNvPr>
          <p:cNvSpPr>
            <a:spLocks noGrp="1"/>
          </p:cNvSpPr>
          <p:nvPr>
            <p:ph idx="1"/>
          </p:nvPr>
        </p:nvSpPr>
        <p:spPr>
          <a:xfrm>
            <a:off x="838200" y="2411653"/>
            <a:ext cx="4952681" cy="3728613"/>
          </a:xfrm>
        </p:spPr>
        <p:txBody>
          <a:bodyPr>
            <a:normAutofit/>
          </a:bodyPr>
          <a:lstStyle/>
          <a:p>
            <a:r>
              <a:rPr lang="nl-NL" sz="1800">
                <a:solidFill>
                  <a:schemeClr val="tx2"/>
                </a:solidFill>
              </a:rPr>
              <a:t>Wat het is: apps beoordelen op publieke waarden (privacy, veiligheid)</a:t>
            </a:r>
          </a:p>
          <a:p>
            <a:r>
              <a:rPr lang="nl-NL" sz="1800">
                <a:solidFill>
                  <a:schemeClr val="tx2"/>
                </a:solidFill>
              </a:rPr>
              <a:t>Waarom waardevol: transparantie en vertrouwen</a:t>
            </a:r>
          </a:p>
          <a:p>
            <a:r>
              <a:rPr lang="nl-NL" sz="1800">
                <a:solidFill>
                  <a:schemeClr val="tx2"/>
                </a:solidFill>
              </a:rPr>
              <a:t>Gebruikersfeedback: snel en begrijpelijk overzicht</a:t>
            </a:r>
          </a:p>
        </p:txBody>
      </p:sp>
      <p:sp>
        <p:nvSpPr>
          <p:cNvPr id="13" name="Rectangle 12">
            <a:extLst>
              <a:ext uri="{FF2B5EF4-FFF2-40B4-BE49-F238E27FC236}">
                <a16:creationId xmlns:a16="http://schemas.microsoft.com/office/drawing/2014/main" id="{094C9708-F6A4-4956-B261-A4A2C4DFEB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48400" y="0"/>
            <a:ext cx="5943600" cy="6858000"/>
          </a:xfrm>
          <a:prstGeom prst="rect">
            <a:avLst/>
          </a:prstGeom>
          <a:solidFill>
            <a:schemeClr val="bg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5" name="Rectangle 14">
            <a:extLst>
              <a:ext uri="{FF2B5EF4-FFF2-40B4-BE49-F238E27FC236}">
                <a16:creationId xmlns:a16="http://schemas.microsoft.com/office/drawing/2014/main" id="{592DB257-3E16-4A3C-9E28-468282812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0666" y="0"/>
            <a:ext cx="6001333"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7" name="Rectangle 16">
            <a:extLst>
              <a:ext uri="{FF2B5EF4-FFF2-40B4-BE49-F238E27FC236}">
                <a16:creationId xmlns:a16="http://schemas.microsoft.com/office/drawing/2014/main" id="{487685E6-1160-459B-8C70-301404C06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196875" y="0"/>
            <a:ext cx="5992075" cy="6858000"/>
          </a:xfrm>
          <a:prstGeom prst="rect">
            <a:avLst/>
          </a:prstGeom>
          <a:blipFill dpi="0" rotWithShape="1">
            <a:blip r:embed="rId3">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Afbeelding 3">
            <a:extLst>
              <a:ext uri="{FF2B5EF4-FFF2-40B4-BE49-F238E27FC236}">
                <a16:creationId xmlns:a16="http://schemas.microsoft.com/office/drawing/2014/main" id="{74125C9B-8CF6-FB62-B7AC-083820E4CF5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10155" y="266256"/>
            <a:ext cx="1723692" cy="6325487"/>
          </a:xfrm>
          <a:prstGeom prst="rect">
            <a:avLst/>
          </a:prstGeom>
        </p:spPr>
      </p:pic>
    </p:spTree>
    <p:extLst>
      <p:ext uri="{BB962C8B-B14F-4D97-AF65-F5344CB8AC3E}">
        <p14:creationId xmlns:p14="http://schemas.microsoft.com/office/powerpoint/2010/main" val="3268350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5A8C81AE-8F0D-49F3-9FB4-334B0DCDF1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3" name="Picture 12">
            <a:extLst>
              <a:ext uri="{FF2B5EF4-FFF2-40B4-BE49-F238E27FC236}">
                <a16:creationId xmlns:a16="http://schemas.microsoft.com/office/drawing/2014/main" id="{29DA4B2B-B54E-43B4-A1A4-EB704F7F3D4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53001" t="54841" r="-1"/>
          <a:stretch/>
        </p:blipFill>
        <p:spPr>
          <a:xfrm>
            <a:off x="0" y="0"/>
            <a:ext cx="872377" cy="838200"/>
          </a:xfrm>
          <a:prstGeom prst="rect">
            <a:avLst/>
          </a:prstGeom>
        </p:spPr>
      </p:pic>
      <p:sp>
        <p:nvSpPr>
          <p:cNvPr id="2" name="Titel 1">
            <a:extLst>
              <a:ext uri="{FF2B5EF4-FFF2-40B4-BE49-F238E27FC236}">
                <a16:creationId xmlns:a16="http://schemas.microsoft.com/office/drawing/2014/main" id="{F0CFC30C-9240-E006-64DE-DC1CCEF7E074}"/>
              </a:ext>
            </a:extLst>
          </p:cNvPr>
          <p:cNvSpPr>
            <a:spLocks noGrp="1"/>
          </p:cNvSpPr>
          <p:nvPr>
            <p:ph type="title"/>
          </p:nvPr>
        </p:nvSpPr>
        <p:spPr>
          <a:xfrm>
            <a:off x="838200" y="559813"/>
            <a:ext cx="5638800" cy="1573786"/>
          </a:xfrm>
        </p:spPr>
        <p:txBody>
          <a:bodyPr>
            <a:normAutofit/>
          </a:bodyPr>
          <a:lstStyle/>
          <a:p>
            <a:r>
              <a:rPr lang="nl-NL">
                <a:solidFill>
                  <a:schemeClr val="tx2"/>
                </a:solidFill>
              </a:rPr>
              <a:t>Inzichten en aanbevelingen</a:t>
            </a:r>
          </a:p>
        </p:txBody>
      </p:sp>
      <p:sp>
        <p:nvSpPr>
          <p:cNvPr id="3" name="Tijdelijke aanduiding voor inhoud 2">
            <a:extLst>
              <a:ext uri="{FF2B5EF4-FFF2-40B4-BE49-F238E27FC236}">
                <a16:creationId xmlns:a16="http://schemas.microsoft.com/office/drawing/2014/main" id="{3625B513-432A-6EB2-F3C3-E470418933D9}"/>
              </a:ext>
            </a:extLst>
          </p:cNvPr>
          <p:cNvSpPr>
            <a:spLocks noGrp="1"/>
          </p:cNvSpPr>
          <p:nvPr>
            <p:ph idx="1"/>
          </p:nvPr>
        </p:nvSpPr>
        <p:spPr>
          <a:xfrm>
            <a:off x="6687160" y="559814"/>
            <a:ext cx="4633486" cy="1573786"/>
          </a:xfrm>
        </p:spPr>
        <p:txBody>
          <a:bodyPr>
            <a:normAutofit/>
          </a:bodyPr>
          <a:lstStyle/>
          <a:p>
            <a:pPr>
              <a:lnSpc>
                <a:spcPct val="100000"/>
              </a:lnSpc>
            </a:pPr>
            <a:r>
              <a:rPr lang="nl-NL" sz="1500" dirty="0">
                <a:solidFill>
                  <a:schemeClr val="tx2"/>
                </a:solidFill>
              </a:rPr>
              <a:t>Gebruikers willen eenvoud en tijdsbesparing</a:t>
            </a:r>
          </a:p>
          <a:p>
            <a:pPr>
              <a:lnSpc>
                <a:spcPct val="100000"/>
              </a:lnSpc>
            </a:pPr>
            <a:r>
              <a:rPr lang="nl-NL" sz="1500" dirty="0">
                <a:solidFill>
                  <a:schemeClr val="tx2"/>
                </a:solidFill>
              </a:rPr>
              <a:t>Transparantie is belangrijk</a:t>
            </a:r>
          </a:p>
          <a:p>
            <a:pPr lvl="1">
              <a:lnSpc>
                <a:spcPct val="100000"/>
              </a:lnSpc>
            </a:pPr>
            <a:r>
              <a:rPr lang="nl-NL" sz="1500" dirty="0">
                <a:solidFill>
                  <a:schemeClr val="tx2"/>
                </a:solidFill>
              </a:rPr>
              <a:t>Maar moet makkelijk toegankelijk zijn</a:t>
            </a:r>
          </a:p>
          <a:p>
            <a:pPr>
              <a:lnSpc>
                <a:spcPct val="100000"/>
              </a:lnSpc>
            </a:pPr>
            <a:r>
              <a:rPr lang="nl-NL" sz="1500" dirty="0">
                <a:solidFill>
                  <a:schemeClr val="tx2"/>
                </a:solidFill>
              </a:rPr>
              <a:t>Volgende stap: </a:t>
            </a:r>
            <a:r>
              <a:rPr lang="nl-NL" sz="1500" dirty="0" err="1">
                <a:solidFill>
                  <a:schemeClr val="tx2"/>
                </a:solidFill>
              </a:rPr>
              <a:t>klikbaar</a:t>
            </a:r>
            <a:r>
              <a:rPr lang="nl-NL" sz="1500" dirty="0">
                <a:solidFill>
                  <a:schemeClr val="tx2"/>
                </a:solidFill>
              </a:rPr>
              <a:t> prototype maken</a:t>
            </a:r>
          </a:p>
        </p:txBody>
      </p:sp>
      <p:pic>
        <p:nvPicPr>
          <p:cNvPr id="4" name="Afbeelding 3" descr="Afbeelding met tekst, nummer, lijn, Lettertype&#10;&#10;Automatisch gegenereerde beschrijving">
            <a:extLst>
              <a:ext uri="{FF2B5EF4-FFF2-40B4-BE49-F238E27FC236}">
                <a16:creationId xmlns:a16="http://schemas.microsoft.com/office/drawing/2014/main" id="{CC16BC47-BF0E-777F-E68B-E417F4C33B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3188847"/>
            <a:ext cx="10515600" cy="2313431"/>
          </a:xfrm>
          <a:prstGeom prst="rect">
            <a:avLst/>
          </a:prstGeom>
        </p:spPr>
      </p:pic>
      <p:pic>
        <p:nvPicPr>
          <p:cNvPr id="15" name="Picture 14">
            <a:extLst>
              <a:ext uri="{FF2B5EF4-FFF2-40B4-BE49-F238E27FC236}">
                <a16:creationId xmlns:a16="http://schemas.microsoft.com/office/drawing/2014/main" id="{1C32610F-5445-4E12-87F6-F0591ABE7A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duotone>
              <a:schemeClr val="accent1">
                <a:shade val="45000"/>
                <a:satMod val="135000"/>
              </a:schemeClr>
              <a:prstClr val="white"/>
            </a:duotone>
            <a:extLst>
              <a:ext uri="{28A0092B-C50C-407E-A947-70E740481C1C}">
                <a14:useLocalDpi xmlns:a14="http://schemas.microsoft.com/office/drawing/2010/main" val="0"/>
              </a:ext>
            </a:extLst>
          </a:blip>
          <a:srcRect r="73964"/>
          <a:stretch/>
        </p:blipFill>
        <p:spPr>
          <a:xfrm>
            <a:off x="11527047" y="3144779"/>
            <a:ext cx="661905" cy="2548349"/>
          </a:xfrm>
          <a:prstGeom prst="rect">
            <a:avLst/>
          </a:prstGeom>
        </p:spPr>
      </p:pic>
    </p:spTree>
    <p:extLst>
      <p:ext uri="{BB962C8B-B14F-4D97-AF65-F5344CB8AC3E}">
        <p14:creationId xmlns:p14="http://schemas.microsoft.com/office/powerpoint/2010/main" val="801411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A79988-5A67-71D6-22FC-BE80BAD5329B}"/>
              </a:ext>
            </a:extLst>
          </p:cNvPr>
          <p:cNvSpPr>
            <a:spLocks noGrp="1"/>
          </p:cNvSpPr>
          <p:nvPr>
            <p:ph type="title"/>
          </p:nvPr>
        </p:nvSpPr>
        <p:spPr/>
        <p:txBody>
          <a:bodyPr/>
          <a:lstStyle/>
          <a:p>
            <a:r>
              <a:rPr lang="nl-NL" dirty="0"/>
              <a:t>Vragen en discussie</a:t>
            </a:r>
          </a:p>
        </p:txBody>
      </p:sp>
      <p:sp>
        <p:nvSpPr>
          <p:cNvPr id="3" name="Tijdelijke aanduiding voor inhoud 2">
            <a:extLst>
              <a:ext uri="{FF2B5EF4-FFF2-40B4-BE49-F238E27FC236}">
                <a16:creationId xmlns:a16="http://schemas.microsoft.com/office/drawing/2014/main" id="{674F19BB-7581-10AC-9481-966636CB5943}"/>
              </a:ext>
            </a:extLst>
          </p:cNvPr>
          <p:cNvSpPr>
            <a:spLocks noGrp="1"/>
          </p:cNvSpPr>
          <p:nvPr>
            <p:ph idx="1"/>
          </p:nvPr>
        </p:nvSpPr>
        <p:spPr/>
        <p:txBody>
          <a:bodyPr/>
          <a:lstStyle/>
          <a:p>
            <a:r>
              <a:rPr lang="nl-NL" dirty="0"/>
              <a:t>Feedback op de concepten?</a:t>
            </a:r>
          </a:p>
          <a:p>
            <a:r>
              <a:rPr lang="nl-NL" dirty="0"/>
              <a:t>Zijn er specifieke punten die verder uitgewerkt moeten worden?</a:t>
            </a:r>
          </a:p>
          <a:p>
            <a:r>
              <a:rPr lang="nl-NL" dirty="0"/>
              <a:t>Hoe zien jullie de toekomst van deze oplossingen?</a:t>
            </a:r>
          </a:p>
        </p:txBody>
      </p:sp>
    </p:spTree>
    <p:extLst>
      <p:ext uri="{BB962C8B-B14F-4D97-AF65-F5344CB8AC3E}">
        <p14:creationId xmlns:p14="http://schemas.microsoft.com/office/powerpoint/2010/main" val="2719821246"/>
      </p:ext>
    </p:extLst>
  </p:cSld>
  <p:clrMapOvr>
    <a:masterClrMapping/>
  </p:clrMapOvr>
</p:sld>
</file>

<file path=ppt/theme/theme1.xml><?xml version="1.0" encoding="utf-8"?>
<a:theme xmlns:a="http://schemas.openxmlformats.org/drawingml/2006/main" name="BlockprintVTI">
  <a:themeElements>
    <a:clrScheme name="AnalogousFromLightSeedLeftStep">
      <a:dk1>
        <a:srgbClr val="000000"/>
      </a:dk1>
      <a:lt1>
        <a:srgbClr val="FFFFFF"/>
      </a:lt1>
      <a:dk2>
        <a:srgbClr val="362441"/>
      </a:dk2>
      <a:lt2>
        <a:srgbClr val="E2E8E6"/>
      </a:lt2>
      <a:accent1>
        <a:srgbClr val="C696A8"/>
      </a:accent1>
      <a:accent2>
        <a:srgbClr val="BA7FAE"/>
      </a:accent2>
      <a:accent3>
        <a:srgbClr val="BC96C6"/>
      </a:accent3>
      <a:accent4>
        <a:srgbClr val="957FBA"/>
      </a:accent4>
      <a:accent5>
        <a:srgbClr val="9698C6"/>
      </a:accent5>
      <a:accent6>
        <a:srgbClr val="7F9ABA"/>
      </a:accent6>
      <a:hlink>
        <a:srgbClr val="578F7A"/>
      </a:hlink>
      <a:folHlink>
        <a:srgbClr val="7F7F7F"/>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1106</Words>
  <Application>Microsoft Office PowerPoint</Application>
  <PresentationFormat>Breedbeeld</PresentationFormat>
  <Paragraphs>77</Paragraphs>
  <Slides>9</Slides>
  <Notes>9</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Aptos</vt:lpstr>
      <vt:lpstr>Arial</vt:lpstr>
      <vt:lpstr>Avenir Next LT Pro</vt:lpstr>
      <vt:lpstr>AvenirNext LT Pro Medium</vt:lpstr>
      <vt:lpstr>BlockprintVTI</vt:lpstr>
      <vt:lpstr>Proof of Concept | AppHive</vt:lpstr>
      <vt:lpstr>Agenda</vt:lpstr>
      <vt:lpstr>Introductie</vt:lpstr>
      <vt:lpstr>Onderzoeksaanpak</vt:lpstr>
      <vt:lpstr>Validatieproces</vt:lpstr>
      <vt:lpstr>Concept 1 – App Pakketten</vt:lpstr>
      <vt:lpstr>Concept 2 – Public Stack Scan</vt:lpstr>
      <vt:lpstr>Inzichten en aanbevelingen</vt:lpstr>
      <vt:lpstr>Vragen en discussie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Ideation | AppHive</dc:title>
  <dc:creator>Ibrahim Ishaque</dc:creator>
  <cp:lastModifiedBy>Ibrahim Ishaque</cp:lastModifiedBy>
  <cp:revision>1</cp:revision>
  <dcterms:created xsi:type="dcterms:W3CDTF">2024-11-27T20:10:28Z</dcterms:created>
  <dcterms:modified xsi:type="dcterms:W3CDTF">2024-12-05T00:16:23Z</dcterms:modified>
</cp:coreProperties>
</file>